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8"/>
  </p:notesMasterIdLst>
  <p:sldIdLst>
    <p:sldId id="334" r:id="rId6"/>
    <p:sldId id="359" r:id="rId7"/>
    <p:sldId id="366" r:id="rId8"/>
    <p:sldId id="327" r:id="rId9"/>
    <p:sldId id="326" r:id="rId10"/>
    <p:sldId id="287" r:id="rId11"/>
    <p:sldId id="328" r:id="rId12"/>
    <p:sldId id="368" r:id="rId13"/>
    <p:sldId id="367" r:id="rId14"/>
    <p:sldId id="347" r:id="rId15"/>
    <p:sldId id="348" r:id="rId16"/>
    <p:sldId id="33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9BBB59"/>
    <a:srgbClr val="8064A2"/>
    <a:srgbClr val="C0504D"/>
    <a:srgbClr val="F2EDE1"/>
    <a:srgbClr val="C9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8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1608" y="-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a Dalbon de Souza" userId="35892f65-4506-4b12-b426-4b6453e97544" providerId="ADAL" clId="{008329A6-FF86-4DA3-A300-DD63A128EB82}"/>
    <pc:docChg chg="undo custSel addSld delSld modSld sldOrd">
      <pc:chgData name="Valeria Dalbon de Souza" userId="35892f65-4506-4b12-b426-4b6453e97544" providerId="ADAL" clId="{008329A6-FF86-4DA3-A300-DD63A128EB82}" dt="2020-12-01T13:03:48.878" v="2368" actId="14100"/>
      <pc:docMkLst>
        <pc:docMk/>
      </pc:docMkLst>
      <pc:sldChg chg="addSp delSp modSp mod">
        <pc:chgData name="Valeria Dalbon de Souza" userId="35892f65-4506-4b12-b426-4b6453e97544" providerId="ADAL" clId="{008329A6-FF86-4DA3-A300-DD63A128EB82}" dt="2020-12-01T10:21:34.244" v="2342" actId="732"/>
        <pc:sldMkLst>
          <pc:docMk/>
          <pc:sldMk cId="4153983645" sldId="326"/>
        </pc:sldMkLst>
        <pc:spChg chg="del mod">
          <ac:chgData name="Valeria Dalbon de Souza" userId="35892f65-4506-4b12-b426-4b6453e97544" providerId="ADAL" clId="{008329A6-FF86-4DA3-A300-DD63A128EB82}" dt="2020-11-30T10:38:56.258" v="379" actId="478"/>
          <ac:spMkLst>
            <pc:docMk/>
            <pc:sldMk cId="4153983645" sldId="326"/>
            <ac:spMk id="6" creationId="{DA2E1387-5496-4088-9258-10D98EC7C30F}"/>
          </ac:spMkLst>
        </pc:spChg>
        <pc:spChg chg="mod">
          <ac:chgData name="Valeria Dalbon de Souza" userId="35892f65-4506-4b12-b426-4b6453e97544" providerId="ADAL" clId="{008329A6-FF86-4DA3-A300-DD63A128EB82}" dt="2020-11-30T10:38:27.313" v="369" actId="1036"/>
          <ac:spMkLst>
            <pc:docMk/>
            <pc:sldMk cId="4153983645" sldId="326"/>
            <ac:spMk id="7" creationId="{4A9CF762-09AD-4387-8C52-5CAA3CA32A94}"/>
          </ac:spMkLst>
        </pc:spChg>
        <pc:spChg chg="mod">
          <ac:chgData name="Valeria Dalbon de Souza" userId="35892f65-4506-4b12-b426-4b6453e97544" providerId="ADAL" clId="{008329A6-FF86-4DA3-A300-DD63A128EB82}" dt="2020-11-30T10:38:32.782" v="377" actId="1036"/>
          <ac:spMkLst>
            <pc:docMk/>
            <pc:sldMk cId="4153983645" sldId="326"/>
            <ac:spMk id="8" creationId="{82206E70-46E9-4931-8349-79E3B2A4C6D3}"/>
          </ac:spMkLst>
        </pc:spChg>
        <pc:spChg chg="add mod">
          <ac:chgData name="Valeria Dalbon de Souza" userId="35892f65-4506-4b12-b426-4b6453e97544" providerId="ADAL" clId="{008329A6-FF86-4DA3-A300-DD63A128EB82}" dt="2020-11-30T10:40:47.012" v="532" actId="20577"/>
          <ac:spMkLst>
            <pc:docMk/>
            <pc:sldMk cId="4153983645" sldId="326"/>
            <ac:spMk id="11" creationId="{26FE8BF9-8838-4DFC-B3CB-8E71BC55CEC4}"/>
          </ac:spMkLst>
        </pc:spChg>
        <pc:picChg chg="mod modCrop">
          <ac:chgData name="Valeria Dalbon de Souza" userId="35892f65-4506-4b12-b426-4b6453e97544" providerId="ADAL" clId="{008329A6-FF86-4DA3-A300-DD63A128EB82}" dt="2020-12-01T10:21:34.244" v="2342" actId="732"/>
          <ac:picMkLst>
            <pc:docMk/>
            <pc:sldMk cId="4153983645" sldId="326"/>
            <ac:picMk id="9" creationId="{E5FD489F-3468-4F0C-88DF-049150D14B24}"/>
          </ac:picMkLst>
        </pc:picChg>
      </pc:sldChg>
      <pc:sldChg chg="modSp mod ord">
        <pc:chgData name="Valeria Dalbon de Souza" userId="35892f65-4506-4b12-b426-4b6453e97544" providerId="ADAL" clId="{008329A6-FF86-4DA3-A300-DD63A128EB82}" dt="2020-11-30T12:01:51.700" v="579" actId="6549"/>
        <pc:sldMkLst>
          <pc:docMk/>
          <pc:sldMk cId="423019448" sldId="327"/>
        </pc:sldMkLst>
        <pc:spChg chg="mod">
          <ac:chgData name="Valeria Dalbon de Souza" userId="35892f65-4506-4b12-b426-4b6453e97544" providerId="ADAL" clId="{008329A6-FF86-4DA3-A300-DD63A128EB82}" dt="2020-11-30T10:35:24.707" v="321" actId="1076"/>
          <ac:spMkLst>
            <pc:docMk/>
            <pc:sldMk cId="423019448" sldId="327"/>
            <ac:spMk id="5" creationId="{00000000-0000-0000-0000-000000000000}"/>
          </ac:spMkLst>
        </pc:spChg>
        <pc:spChg chg="mod">
          <ac:chgData name="Valeria Dalbon de Souza" userId="35892f65-4506-4b12-b426-4b6453e97544" providerId="ADAL" clId="{008329A6-FF86-4DA3-A300-DD63A128EB82}" dt="2020-11-30T12:01:51.700" v="579" actId="6549"/>
          <ac:spMkLst>
            <pc:docMk/>
            <pc:sldMk cId="423019448" sldId="327"/>
            <ac:spMk id="8" creationId="{2E8E23A4-661F-4A01-81AC-0822687717EB}"/>
          </ac:spMkLst>
        </pc:spChg>
      </pc:sldChg>
      <pc:sldChg chg="addSp modSp mod">
        <pc:chgData name="Valeria Dalbon de Souza" userId="35892f65-4506-4b12-b426-4b6453e97544" providerId="ADAL" clId="{008329A6-FF86-4DA3-A300-DD63A128EB82}" dt="2020-12-01T02:38:45.112" v="2338" actId="20577"/>
        <pc:sldMkLst>
          <pc:docMk/>
          <pc:sldMk cId="265990285" sldId="328"/>
        </pc:sldMkLst>
        <pc:spChg chg="mod">
          <ac:chgData name="Valeria Dalbon de Souza" userId="35892f65-4506-4b12-b426-4b6453e97544" providerId="ADAL" clId="{008329A6-FF86-4DA3-A300-DD63A128EB82}" dt="2020-11-30T12:15:33.149" v="921" actId="20577"/>
          <ac:spMkLst>
            <pc:docMk/>
            <pc:sldMk cId="265990285" sldId="328"/>
            <ac:spMk id="2" creationId="{00000000-0000-0000-0000-000000000000}"/>
          </ac:spMkLst>
        </pc:spChg>
        <pc:spChg chg="mod">
          <ac:chgData name="Valeria Dalbon de Souza" userId="35892f65-4506-4b12-b426-4b6453e97544" providerId="ADAL" clId="{008329A6-FF86-4DA3-A300-DD63A128EB82}" dt="2020-11-30T16:29:34.639" v="1770" actId="20577"/>
          <ac:spMkLst>
            <pc:docMk/>
            <pc:sldMk cId="265990285" sldId="328"/>
            <ac:spMk id="5" creationId="{00000000-0000-0000-0000-000000000000}"/>
          </ac:spMkLst>
        </pc:spChg>
        <pc:spChg chg="add mod">
          <ac:chgData name="Valeria Dalbon de Souza" userId="35892f65-4506-4b12-b426-4b6453e97544" providerId="ADAL" clId="{008329A6-FF86-4DA3-A300-DD63A128EB82}" dt="2020-11-30T17:15:34.089" v="2232" actId="20577"/>
          <ac:spMkLst>
            <pc:docMk/>
            <pc:sldMk cId="265990285" sldId="328"/>
            <ac:spMk id="6" creationId="{835B3238-17A4-4855-9A7A-E64260464C8B}"/>
          </ac:spMkLst>
        </pc:spChg>
        <pc:graphicFrameChg chg="mod modGraphic">
          <ac:chgData name="Valeria Dalbon de Souza" userId="35892f65-4506-4b12-b426-4b6453e97544" providerId="ADAL" clId="{008329A6-FF86-4DA3-A300-DD63A128EB82}" dt="2020-12-01T02:38:45.112" v="2338" actId="20577"/>
          <ac:graphicFrameMkLst>
            <pc:docMk/>
            <pc:sldMk cId="265990285" sldId="328"/>
            <ac:graphicFrameMk id="3" creationId="{00000000-0000-0000-0000-000000000000}"/>
          </ac:graphicFrameMkLst>
        </pc:graphicFrameChg>
      </pc:sldChg>
      <pc:sldChg chg="addSp modSp del mod">
        <pc:chgData name="Valeria Dalbon de Souza" userId="35892f65-4506-4b12-b426-4b6453e97544" providerId="ADAL" clId="{008329A6-FF86-4DA3-A300-DD63A128EB82}" dt="2020-12-01T01:20:13.515" v="2235" actId="47"/>
        <pc:sldMkLst>
          <pc:docMk/>
          <pc:sldMk cId="2850784845" sldId="341"/>
        </pc:sldMkLst>
        <pc:spChg chg="add mod">
          <ac:chgData name="Valeria Dalbon de Souza" userId="35892f65-4506-4b12-b426-4b6453e97544" providerId="ADAL" clId="{008329A6-FF86-4DA3-A300-DD63A128EB82}" dt="2020-11-30T10:24:21.645" v="82" actId="782"/>
          <ac:spMkLst>
            <pc:docMk/>
            <pc:sldMk cId="2850784845" sldId="341"/>
            <ac:spMk id="2" creationId="{EE1A0263-C37E-41BD-9FFF-56FAF80D4253}"/>
          </ac:spMkLst>
        </pc:spChg>
        <pc:spChg chg="mod">
          <ac:chgData name="Valeria Dalbon de Souza" userId="35892f65-4506-4b12-b426-4b6453e97544" providerId="ADAL" clId="{008329A6-FF86-4DA3-A300-DD63A128EB82}" dt="2020-11-30T16:29:49.588" v="1772" actId="20577"/>
          <ac:spMkLst>
            <pc:docMk/>
            <pc:sldMk cId="2850784845" sldId="341"/>
            <ac:spMk id="5" creationId="{00000000-0000-0000-0000-000000000000}"/>
          </ac:spMkLst>
        </pc:spChg>
      </pc:sldChg>
      <pc:sldChg chg="del">
        <pc:chgData name="Valeria Dalbon de Souza" userId="35892f65-4506-4b12-b426-4b6453e97544" providerId="ADAL" clId="{008329A6-FF86-4DA3-A300-DD63A128EB82}" dt="2020-11-30T10:14:04.582" v="14" actId="2696"/>
        <pc:sldMkLst>
          <pc:docMk/>
          <pc:sldMk cId="1125462407" sldId="342"/>
        </pc:sldMkLst>
      </pc:sldChg>
      <pc:sldChg chg="modSp add del mod ord">
        <pc:chgData name="Valeria Dalbon de Souza" userId="35892f65-4506-4b12-b426-4b6453e97544" providerId="ADAL" clId="{008329A6-FF86-4DA3-A300-DD63A128EB82}" dt="2020-11-30T15:45:07.294" v="1709" actId="47"/>
        <pc:sldMkLst>
          <pc:docMk/>
          <pc:sldMk cId="1988891299" sldId="342"/>
        </pc:sldMkLst>
        <pc:spChg chg="mod">
          <ac:chgData name="Valeria Dalbon de Souza" userId="35892f65-4506-4b12-b426-4b6453e97544" providerId="ADAL" clId="{008329A6-FF86-4DA3-A300-DD63A128EB82}" dt="2020-11-30T10:35:40.020" v="322" actId="1076"/>
          <ac:spMkLst>
            <pc:docMk/>
            <pc:sldMk cId="1988891299" sldId="342"/>
            <ac:spMk id="2" creationId="{00000000-0000-0000-0000-000000000000}"/>
          </ac:spMkLst>
        </pc:spChg>
        <pc:spChg chg="mod">
          <ac:chgData name="Valeria Dalbon de Souza" userId="35892f65-4506-4b12-b426-4b6453e97544" providerId="ADAL" clId="{008329A6-FF86-4DA3-A300-DD63A128EB82}" dt="2020-11-30T12:02:30.842" v="589" actId="6549"/>
          <ac:spMkLst>
            <pc:docMk/>
            <pc:sldMk cId="1988891299" sldId="342"/>
            <ac:spMk id="3" creationId="{00000000-0000-0000-0000-000000000000}"/>
          </ac:spMkLst>
        </pc:spChg>
      </pc:sldChg>
      <pc:sldChg chg="delSp modSp mod">
        <pc:chgData name="Valeria Dalbon de Souza" userId="35892f65-4506-4b12-b426-4b6453e97544" providerId="ADAL" clId="{008329A6-FF86-4DA3-A300-DD63A128EB82}" dt="2020-11-30T10:12:58.172" v="13" actId="14100"/>
        <pc:sldMkLst>
          <pc:docMk/>
          <pc:sldMk cId="2729030900" sldId="347"/>
        </pc:sldMkLst>
        <pc:spChg chg="mod">
          <ac:chgData name="Valeria Dalbon de Souza" userId="35892f65-4506-4b12-b426-4b6453e97544" providerId="ADAL" clId="{008329A6-FF86-4DA3-A300-DD63A128EB82}" dt="2020-11-30T10:12:43.459" v="10" actId="1076"/>
          <ac:spMkLst>
            <pc:docMk/>
            <pc:sldMk cId="2729030900" sldId="347"/>
            <ac:spMk id="5" creationId="{00000000-0000-0000-0000-000000000000}"/>
          </ac:spMkLst>
        </pc:spChg>
        <pc:spChg chg="del">
          <ac:chgData name="Valeria Dalbon de Souza" userId="35892f65-4506-4b12-b426-4b6453e97544" providerId="ADAL" clId="{008329A6-FF86-4DA3-A300-DD63A128EB82}" dt="2020-11-30T10:12:31.491" v="5" actId="478"/>
          <ac:spMkLst>
            <pc:docMk/>
            <pc:sldMk cId="2729030900" sldId="347"/>
            <ac:spMk id="8" creationId="{00000000-0000-0000-0000-000000000000}"/>
          </ac:spMkLst>
        </pc:spChg>
        <pc:picChg chg="del">
          <ac:chgData name="Valeria Dalbon de Souza" userId="35892f65-4506-4b12-b426-4b6453e97544" providerId="ADAL" clId="{008329A6-FF86-4DA3-A300-DD63A128EB82}" dt="2020-11-30T10:12:30.195" v="4" actId="478"/>
          <ac:picMkLst>
            <pc:docMk/>
            <pc:sldMk cId="2729030900" sldId="347"/>
            <ac:picMk id="3" creationId="{00000000-0000-0000-0000-000000000000}"/>
          </ac:picMkLst>
        </pc:picChg>
        <pc:picChg chg="mod">
          <ac:chgData name="Valeria Dalbon de Souza" userId="35892f65-4506-4b12-b426-4b6453e97544" providerId="ADAL" clId="{008329A6-FF86-4DA3-A300-DD63A128EB82}" dt="2020-11-30T10:12:58.172" v="13" actId="14100"/>
          <ac:picMkLst>
            <pc:docMk/>
            <pc:sldMk cId="2729030900" sldId="347"/>
            <ac:picMk id="1026" creationId="{00000000-0000-0000-0000-000000000000}"/>
          </ac:picMkLst>
        </pc:picChg>
        <pc:cxnChg chg="del mod">
          <ac:chgData name="Valeria Dalbon de Souza" userId="35892f65-4506-4b12-b426-4b6453e97544" providerId="ADAL" clId="{008329A6-FF86-4DA3-A300-DD63A128EB82}" dt="2020-11-30T10:12:49.890" v="12" actId="478"/>
          <ac:cxnSpMkLst>
            <pc:docMk/>
            <pc:sldMk cId="2729030900" sldId="347"/>
            <ac:cxnSpMk id="6" creationId="{00000000-0000-0000-0000-000000000000}"/>
          </ac:cxnSpMkLst>
        </pc:cxnChg>
        <pc:cxnChg chg="del">
          <ac:chgData name="Valeria Dalbon de Souza" userId="35892f65-4506-4b12-b426-4b6453e97544" providerId="ADAL" clId="{008329A6-FF86-4DA3-A300-DD63A128EB82}" dt="2020-11-30T10:12:32.569" v="6" actId="478"/>
          <ac:cxnSpMkLst>
            <pc:docMk/>
            <pc:sldMk cId="2729030900" sldId="347"/>
            <ac:cxnSpMk id="9" creationId="{00000000-0000-0000-0000-000000000000}"/>
          </ac:cxnSpMkLst>
        </pc:cxnChg>
      </pc:sldChg>
      <pc:sldChg chg="del">
        <pc:chgData name="Valeria Dalbon de Souza" userId="35892f65-4506-4b12-b426-4b6453e97544" providerId="ADAL" clId="{008329A6-FF86-4DA3-A300-DD63A128EB82}" dt="2020-11-30T10:24:55.114" v="88" actId="47"/>
        <pc:sldMkLst>
          <pc:docMk/>
          <pc:sldMk cId="1022838486" sldId="349"/>
        </pc:sldMkLst>
      </pc:sldChg>
      <pc:sldChg chg="del">
        <pc:chgData name="Valeria Dalbon de Souza" userId="35892f65-4506-4b12-b426-4b6453e97544" providerId="ADAL" clId="{008329A6-FF86-4DA3-A300-DD63A128EB82}" dt="2020-11-30T10:24:52.177" v="85" actId="47"/>
        <pc:sldMkLst>
          <pc:docMk/>
          <pc:sldMk cId="4197103025" sldId="350"/>
        </pc:sldMkLst>
      </pc:sldChg>
      <pc:sldChg chg="del">
        <pc:chgData name="Valeria Dalbon de Souza" userId="35892f65-4506-4b12-b426-4b6453e97544" providerId="ADAL" clId="{008329A6-FF86-4DA3-A300-DD63A128EB82}" dt="2020-11-30T10:24:54.208" v="87" actId="47"/>
        <pc:sldMkLst>
          <pc:docMk/>
          <pc:sldMk cId="1693718045" sldId="354"/>
        </pc:sldMkLst>
      </pc:sldChg>
      <pc:sldChg chg="del">
        <pc:chgData name="Valeria Dalbon de Souza" userId="35892f65-4506-4b12-b426-4b6453e97544" providerId="ADAL" clId="{008329A6-FF86-4DA3-A300-DD63A128EB82}" dt="2020-11-30T10:24:53.239" v="86" actId="47"/>
        <pc:sldMkLst>
          <pc:docMk/>
          <pc:sldMk cId="1693718045" sldId="355"/>
        </pc:sldMkLst>
      </pc:sldChg>
      <pc:sldChg chg="del">
        <pc:chgData name="Valeria Dalbon de Souza" userId="35892f65-4506-4b12-b426-4b6453e97544" providerId="ADAL" clId="{008329A6-FF86-4DA3-A300-DD63A128EB82}" dt="2020-11-30T10:24:51.114" v="84" actId="47"/>
        <pc:sldMkLst>
          <pc:docMk/>
          <pc:sldMk cId="307595563" sldId="357"/>
        </pc:sldMkLst>
      </pc:sldChg>
      <pc:sldChg chg="del">
        <pc:chgData name="Valeria Dalbon de Souza" userId="35892f65-4506-4b12-b426-4b6453e97544" providerId="ADAL" clId="{008329A6-FF86-4DA3-A300-DD63A128EB82}" dt="2020-11-30T10:24:50.114" v="83" actId="47"/>
        <pc:sldMkLst>
          <pc:docMk/>
          <pc:sldMk cId="2259307707" sldId="358"/>
        </pc:sldMkLst>
      </pc:sldChg>
      <pc:sldChg chg="modSp mod">
        <pc:chgData name="Valeria Dalbon de Souza" userId="35892f65-4506-4b12-b426-4b6453e97544" providerId="ADAL" clId="{008329A6-FF86-4DA3-A300-DD63A128EB82}" dt="2020-12-01T12:34:37.327" v="2364"/>
        <pc:sldMkLst>
          <pc:docMk/>
          <pc:sldMk cId="1717809542" sldId="359"/>
        </pc:sldMkLst>
        <pc:spChg chg="mod">
          <ac:chgData name="Valeria Dalbon de Souza" userId="35892f65-4506-4b12-b426-4b6453e97544" providerId="ADAL" clId="{008329A6-FF86-4DA3-A300-DD63A128EB82}" dt="2020-11-30T10:36:17.027" v="327" actId="6549"/>
          <ac:spMkLst>
            <pc:docMk/>
            <pc:sldMk cId="1717809542" sldId="359"/>
            <ac:spMk id="4" creationId="{00000000-0000-0000-0000-000000000000}"/>
          </ac:spMkLst>
        </pc:spChg>
        <pc:graphicFrameChg chg="mod">
          <ac:chgData name="Valeria Dalbon de Souza" userId="35892f65-4506-4b12-b426-4b6453e97544" providerId="ADAL" clId="{008329A6-FF86-4DA3-A300-DD63A128EB82}" dt="2020-12-01T12:34:37.327" v="2364"/>
          <ac:graphicFrameMkLst>
            <pc:docMk/>
            <pc:sldMk cId="1717809542" sldId="359"/>
            <ac:graphicFrameMk id="5" creationId="{00000000-0000-0000-0000-000000000000}"/>
          </ac:graphicFrameMkLst>
        </pc:graphicFrameChg>
      </pc:sldChg>
      <pc:sldChg chg="modSp add mod ord">
        <pc:chgData name="Valeria Dalbon de Souza" userId="35892f65-4506-4b12-b426-4b6453e97544" providerId="ADAL" clId="{008329A6-FF86-4DA3-A300-DD63A128EB82}" dt="2020-11-30T12:02:44.355" v="590" actId="113"/>
        <pc:sldMkLst>
          <pc:docMk/>
          <pc:sldMk cId="2782313116" sldId="366"/>
        </pc:sldMkLst>
        <pc:spChg chg="mod">
          <ac:chgData name="Valeria Dalbon de Souza" userId="35892f65-4506-4b12-b426-4b6453e97544" providerId="ADAL" clId="{008329A6-FF86-4DA3-A300-DD63A128EB82}" dt="2020-11-30T10:36:37.128" v="328" actId="1076"/>
          <ac:spMkLst>
            <pc:docMk/>
            <pc:sldMk cId="2782313116" sldId="366"/>
            <ac:spMk id="2" creationId="{00000000-0000-0000-0000-000000000000}"/>
          </ac:spMkLst>
        </pc:spChg>
        <pc:spChg chg="mod">
          <ac:chgData name="Valeria Dalbon de Souza" userId="35892f65-4506-4b12-b426-4b6453e97544" providerId="ADAL" clId="{008329A6-FF86-4DA3-A300-DD63A128EB82}" dt="2020-11-30T12:02:44.355" v="590" actId="113"/>
          <ac:spMkLst>
            <pc:docMk/>
            <pc:sldMk cId="2782313116" sldId="366"/>
            <ac:spMk id="3" creationId="{00000000-0000-0000-0000-000000000000}"/>
          </ac:spMkLst>
        </pc:spChg>
      </pc:sldChg>
      <pc:sldChg chg="del">
        <pc:chgData name="Valeria Dalbon de Souza" userId="35892f65-4506-4b12-b426-4b6453e97544" providerId="ADAL" clId="{008329A6-FF86-4DA3-A300-DD63A128EB82}" dt="2020-11-30T10:14:04.582" v="14" actId="2696"/>
        <pc:sldMkLst>
          <pc:docMk/>
          <pc:sldMk cId="2936110126" sldId="366"/>
        </pc:sldMkLst>
      </pc:sldChg>
      <pc:sldChg chg="modSp new mod">
        <pc:chgData name="Valeria Dalbon de Souza" userId="35892f65-4506-4b12-b426-4b6453e97544" providerId="ADAL" clId="{008329A6-FF86-4DA3-A300-DD63A128EB82}" dt="2020-12-01T12:29:17.665" v="2346" actId="20577"/>
        <pc:sldMkLst>
          <pc:docMk/>
          <pc:sldMk cId="1620471195" sldId="367"/>
        </pc:sldMkLst>
        <pc:spChg chg="mod">
          <ac:chgData name="Valeria Dalbon de Souza" userId="35892f65-4506-4b12-b426-4b6453e97544" providerId="ADAL" clId="{008329A6-FF86-4DA3-A300-DD63A128EB82}" dt="2020-11-30T15:31:14.553" v="1708" actId="1076"/>
          <ac:spMkLst>
            <pc:docMk/>
            <pc:sldMk cId="1620471195" sldId="367"/>
            <ac:spMk id="2" creationId="{1A4BC5F7-D80D-4F2D-B14B-BCB6AE54809F}"/>
          </ac:spMkLst>
        </pc:spChg>
        <pc:spChg chg="mod">
          <ac:chgData name="Valeria Dalbon de Souza" userId="35892f65-4506-4b12-b426-4b6453e97544" providerId="ADAL" clId="{008329A6-FF86-4DA3-A300-DD63A128EB82}" dt="2020-12-01T12:29:17.665" v="2346" actId="20577"/>
          <ac:spMkLst>
            <pc:docMk/>
            <pc:sldMk cId="1620471195" sldId="367"/>
            <ac:spMk id="3" creationId="{FEEEE05D-8598-4406-9519-4F2E3428F43B}"/>
          </ac:spMkLst>
        </pc:spChg>
      </pc:sldChg>
      <pc:sldChg chg="add del">
        <pc:chgData name="Valeria Dalbon de Souza" userId="35892f65-4506-4b12-b426-4b6453e97544" providerId="ADAL" clId="{008329A6-FF86-4DA3-A300-DD63A128EB82}" dt="2020-11-30T10:29:56.007" v="137"/>
        <pc:sldMkLst>
          <pc:docMk/>
          <pc:sldMk cId="3585622891" sldId="367"/>
        </pc:sldMkLst>
      </pc:sldChg>
      <pc:sldChg chg="del">
        <pc:chgData name="Valeria Dalbon de Souza" userId="35892f65-4506-4b12-b426-4b6453e97544" providerId="ADAL" clId="{008329A6-FF86-4DA3-A300-DD63A128EB82}" dt="2020-11-30T10:22:59.512" v="71" actId="47"/>
        <pc:sldMkLst>
          <pc:docMk/>
          <pc:sldMk cId="97265021" sldId="368"/>
        </pc:sldMkLst>
      </pc:sldChg>
      <pc:sldChg chg="addSp delSp modSp new del mod ord">
        <pc:chgData name="Valeria Dalbon de Souza" userId="35892f65-4506-4b12-b426-4b6453e97544" providerId="ADAL" clId="{008329A6-FF86-4DA3-A300-DD63A128EB82}" dt="2020-11-30T15:09:40.925" v="1308" actId="47"/>
        <pc:sldMkLst>
          <pc:docMk/>
          <pc:sldMk cId="631423071" sldId="368"/>
        </pc:sldMkLst>
        <pc:spChg chg="mod">
          <ac:chgData name="Valeria Dalbon de Souza" userId="35892f65-4506-4b12-b426-4b6453e97544" providerId="ADAL" clId="{008329A6-FF86-4DA3-A300-DD63A128EB82}" dt="2020-11-30T13:18:53.034" v="1272" actId="1076"/>
          <ac:spMkLst>
            <pc:docMk/>
            <pc:sldMk cId="631423071" sldId="368"/>
            <ac:spMk id="2" creationId="{5D2A1592-4627-4D0A-BDE4-0316060F4486}"/>
          </ac:spMkLst>
        </pc:spChg>
        <pc:spChg chg="del">
          <ac:chgData name="Valeria Dalbon de Souza" userId="35892f65-4506-4b12-b426-4b6453e97544" providerId="ADAL" clId="{008329A6-FF86-4DA3-A300-DD63A128EB82}" dt="2020-11-30T13:07:33.613" v="926" actId="1032"/>
          <ac:spMkLst>
            <pc:docMk/>
            <pc:sldMk cId="631423071" sldId="368"/>
            <ac:spMk id="3" creationId="{23291C29-9F6C-414D-9E19-D9F7B0C8F8FF}"/>
          </ac:spMkLst>
        </pc:spChg>
        <pc:spChg chg="add mod">
          <ac:chgData name="Valeria Dalbon de Souza" userId="35892f65-4506-4b12-b426-4b6453e97544" providerId="ADAL" clId="{008329A6-FF86-4DA3-A300-DD63A128EB82}" dt="2020-11-30T13:19:29.896" v="1307" actId="1076"/>
          <ac:spMkLst>
            <pc:docMk/>
            <pc:sldMk cId="631423071" sldId="368"/>
            <ac:spMk id="5" creationId="{121984D5-2DC1-482B-8328-7D5DAB1E7AC3}"/>
          </ac:spMkLst>
        </pc:spChg>
        <pc:graphicFrameChg chg="add mod modGraphic">
          <ac:chgData name="Valeria Dalbon de Souza" userId="35892f65-4506-4b12-b426-4b6453e97544" providerId="ADAL" clId="{008329A6-FF86-4DA3-A300-DD63A128EB82}" dt="2020-11-30T13:18:28.167" v="1244" actId="1076"/>
          <ac:graphicFrameMkLst>
            <pc:docMk/>
            <pc:sldMk cId="631423071" sldId="368"/>
            <ac:graphicFrameMk id="4" creationId="{DA4233C7-918B-40C5-A8C8-A7B5FDE3EE9C}"/>
          </ac:graphicFrameMkLst>
        </pc:graphicFrameChg>
      </pc:sldChg>
      <pc:sldChg chg="addSp delSp modSp new mod">
        <pc:chgData name="Valeria Dalbon de Souza" userId="35892f65-4506-4b12-b426-4b6453e97544" providerId="ADAL" clId="{008329A6-FF86-4DA3-A300-DD63A128EB82}" dt="2020-12-01T13:03:48.878" v="2368" actId="14100"/>
        <pc:sldMkLst>
          <pc:docMk/>
          <pc:sldMk cId="2272890660" sldId="368"/>
        </pc:sldMkLst>
        <pc:spChg chg="mod">
          <ac:chgData name="Valeria Dalbon de Souza" userId="35892f65-4506-4b12-b426-4b6453e97544" providerId="ADAL" clId="{008329A6-FF86-4DA3-A300-DD63A128EB82}" dt="2020-11-30T17:13:17.935" v="2188" actId="20577"/>
          <ac:spMkLst>
            <pc:docMk/>
            <pc:sldMk cId="2272890660" sldId="368"/>
            <ac:spMk id="2" creationId="{623B7EAB-5FD4-4829-AB33-2607AAF168CF}"/>
          </ac:spMkLst>
        </pc:spChg>
        <pc:spChg chg="del">
          <ac:chgData name="Valeria Dalbon de Souza" userId="35892f65-4506-4b12-b426-4b6453e97544" providerId="ADAL" clId="{008329A6-FF86-4DA3-A300-DD63A128EB82}" dt="2020-12-01T01:26:36.401" v="2237"/>
          <ac:spMkLst>
            <pc:docMk/>
            <pc:sldMk cId="2272890660" sldId="368"/>
            <ac:spMk id="3" creationId="{FCD6DE01-4AE0-4389-A0AA-D5D48EF4B4A1}"/>
          </ac:spMkLst>
        </pc:spChg>
        <pc:spChg chg="add del mod">
          <ac:chgData name="Valeria Dalbon de Souza" userId="35892f65-4506-4b12-b426-4b6453e97544" providerId="ADAL" clId="{008329A6-FF86-4DA3-A300-DD63A128EB82}" dt="2020-12-01T02:18:53.097" v="2262"/>
          <ac:spMkLst>
            <pc:docMk/>
            <pc:sldMk cId="2272890660" sldId="368"/>
            <ac:spMk id="6" creationId="{72AC136B-88B3-4EF0-A9AF-14343737D682}"/>
          </ac:spMkLst>
        </pc:spChg>
        <pc:spChg chg="add del mod">
          <ac:chgData name="Valeria Dalbon de Souza" userId="35892f65-4506-4b12-b426-4b6453e97544" providerId="ADAL" clId="{008329A6-FF86-4DA3-A300-DD63A128EB82}" dt="2020-12-01T02:22:46.035" v="2279" actId="478"/>
          <ac:spMkLst>
            <pc:docMk/>
            <pc:sldMk cId="2272890660" sldId="368"/>
            <ac:spMk id="9" creationId="{3158CECE-CCD9-4204-8D5D-B2ABD4E7D487}"/>
          </ac:spMkLst>
        </pc:spChg>
        <pc:graphicFrameChg chg="add del mod">
          <ac:chgData name="Valeria Dalbon de Souza" userId="35892f65-4506-4b12-b426-4b6453e97544" providerId="ADAL" clId="{008329A6-FF86-4DA3-A300-DD63A128EB82}" dt="2020-12-01T02:18:49.011" v="2260" actId="478"/>
          <ac:graphicFrameMkLst>
            <pc:docMk/>
            <pc:sldMk cId="2272890660" sldId="368"/>
            <ac:graphicFrameMk id="4" creationId="{C7503D19-AA19-45F9-B574-09BB21CF964E}"/>
          </ac:graphicFrameMkLst>
        </pc:graphicFrameChg>
        <pc:graphicFrameChg chg="add del mod">
          <ac:chgData name="Valeria Dalbon de Souza" userId="35892f65-4506-4b12-b426-4b6453e97544" providerId="ADAL" clId="{008329A6-FF86-4DA3-A300-DD63A128EB82}" dt="2020-12-01T02:22:39.822" v="2276" actId="478"/>
          <ac:graphicFrameMkLst>
            <pc:docMk/>
            <pc:sldMk cId="2272890660" sldId="368"/>
            <ac:graphicFrameMk id="7" creationId="{C7503D19-AA19-45F9-B574-09BB21CF964E}"/>
          </ac:graphicFrameMkLst>
        </pc:graphicFrameChg>
        <pc:graphicFrameChg chg="add del mod">
          <ac:chgData name="Valeria Dalbon de Souza" userId="35892f65-4506-4b12-b426-4b6453e97544" providerId="ADAL" clId="{008329A6-FF86-4DA3-A300-DD63A128EB82}" dt="2020-12-01T02:24:58.073" v="2296" actId="478"/>
          <ac:graphicFrameMkLst>
            <pc:docMk/>
            <pc:sldMk cId="2272890660" sldId="368"/>
            <ac:graphicFrameMk id="10" creationId="{C7503D19-AA19-45F9-B574-09BB21CF964E}"/>
          </ac:graphicFrameMkLst>
        </pc:graphicFrameChg>
        <pc:graphicFrameChg chg="add mod">
          <ac:chgData name="Valeria Dalbon de Souza" userId="35892f65-4506-4b12-b426-4b6453e97544" providerId="ADAL" clId="{008329A6-FF86-4DA3-A300-DD63A128EB82}" dt="2020-12-01T13:03:48.878" v="2368" actId="14100"/>
          <ac:graphicFrameMkLst>
            <pc:docMk/>
            <pc:sldMk cId="2272890660" sldId="368"/>
            <ac:graphicFrameMk id="11" creationId="{C7503D19-AA19-45F9-B574-09BB21CF964E}"/>
          </ac:graphicFrameMkLst>
        </pc:graphicFrameChg>
      </pc:sldChg>
      <pc:sldChg chg="add del">
        <pc:chgData name="Valeria Dalbon de Souza" userId="35892f65-4506-4b12-b426-4b6453e97544" providerId="ADAL" clId="{008329A6-FF86-4DA3-A300-DD63A128EB82}" dt="2020-11-30T10:29:56.007" v="137"/>
        <pc:sldMkLst>
          <pc:docMk/>
          <pc:sldMk cId="3151379607" sldId="368"/>
        </pc:sldMkLst>
      </pc:sldChg>
      <pc:sldChg chg="del">
        <pc:chgData name="Valeria Dalbon de Souza" userId="35892f65-4506-4b12-b426-4b6453e97544" providerId="ADAL" clId="{008329A6-FF86-4DA3-A300-DD63A128EB82}" dt="2020-11-30T10:11:06.290" v="0" actId="47"/>
        <pc:sldMkLst>
          <pc:docMk/>
          <pc:sldMk cId="3899675087" sldId="370"/>
        </pc:sldMkLst>
      </pc:sldChg>
      <pc:sldChg chg="del">
        <pc:chgData name="Valeria Dalbon de Souza" userId="35892f65-4506-4b12-b426-4b6453e97544" providerId="ADAL" clId="{008329A6-FF86-4DA3-A300-DD63A128EB82}" dt="2020-11-30T10:23:33.660" v="72" actId="47"/>
        <pc:sldMkLst>
          <pc:docMk/>
          <pc:sldMk cId="896526658" sldId="371"/>
        </pc:sldMkLst>
      </pc:sldChg>
      <pc:sldChg chg="del">
        <pc:chgData name="Valeria Dalbon de Souza" userId="35892f65-4506-4b12-b426-4b6453e97544" providerId="ADAL" clId="{008329A6-FF86-4DA3-A300-DD63A128EB82}" dt="2020-11-30T10:11:54.162" v="3" actId="47"/>
        <pc:sldMkLst>
          <pc:docMk/>
          <pc:sldMk cId="190283" sldId="373"/>
        </pc:sldMkLst>
      </pc:sldChg>
      <pc:sldChg chg="del">
        <pc:chgData name="Valeria Dalbon de Souza" userId="35892f65-4506-4b12-b426-4b6453e97544" providerId="ADAL" clId="{008329A6-FF86-4DA3-A300-DD63A128EB82}" dt="2020-11-30T10:11:48.709" v="2" actId="47"/>
        <pc:sldMkLst>
          <pc:docMk/>
          <pc:sldMk cId="4227728951" sldId="376"/>
        </pc:sldMkLst>
      </pc:sldChg>
      <pc:sldChg chg="del">
        <pc:chgData name="Valeria Dalbon de Souza" userId="35892f65-4506-4b12-b426-4b6453e97544" providerId="ADAL" clId="{008329A6-FF86-4DA3-A300-DD63A128EB82}" dt="2020-11-30T10:11:07.962" v="1" actId="47"/>
        <pc:sldMkLst>
          <pc:docMk/>
          <pc:sldMk cId="1010841443" sldId="37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aleriasouza\OneDrive%20-%20PRODESP\BARRAGENS\Comit&#234;%20de%20%20Barragens%20SIMA-CMIl-%20SDE\DADOS%20BARRAGENS\Banco%20de%20Dados%202019-%202020-GAB0035%20-%201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'Geral UGRI'!$T$3</c:f>
              <c:strCache>
                <c:ptCount val="1"/>
                <c:pt idx="0">
                  <c:v>ANM</c:v>
                </c:pt>
              </c:strCache>
            </c:strRef>
          </c:tx>
          <c:invertIfNegative val="0"/>
          <c:cat>
            <c:strRef>
              <c:f>'Geral UGRI'!$U$2:$AP$2</c:f>
              <c:strCache>
                <c:ptCount val="22"/>
                <c:pt idx="0">
                  <c:v>1 - SM</c:v>
                </c:pt>
                <c:pt idx="1">
                  <c:v>2 - PB</c:v>
                </c:pt>
                <c:pt idx="2">
                  <c:v>3 - LN</c:v>
                </c:pt>
                <c:pt idx="3">
                  <c:v>4 - PARDO</c:v>
                </c:pt>
                <c:pt idx="4">
                  <c:v>5 - PCJ</c:v>
                </c:pt>
                <c:pt idx="5">
                  <c:v>6 - AT</c:v>
                </c:pt>
                <c:pt idx="6">
                  <c:v>7 - BS</c:v>
                </c:pt>
                <c:pt idx="7">
                  <c:v>8 - SMG</c:v>
                </c:pt>
                <c:pt idx="8">
                  <c:v>9 - MOGI </c:v>
                </c:pt>
                <c:pt idx="9">
                  <c:v>10 - SMT</c:v>
                </c:pt>
                <c:pt idx="10">
                  <c:v>11 - RB</c:v>
                </c:pt>
                <c:pt idx="11">
                  <c:v>12 - BPG</c:v>
                </c:pt>
                <c:pt idx="12">
                  <c:v>13 - TJ</c:v>
                </c:pt>
                <c:pt idx="13">
                  <c:v>14 - ALPA</c:v>
                </c:pt>
                <c:pt idx="14">
                  <c:v>15  - TG</c:v>
                </c:pt>
                <c:pt idx="15">
                  <c:v>16 - TB</c:v>
                </c:pt>
                <c:pt idx="16">
                  <c:v>17 - MP</c:v>
                </c:pt>
                <c:pt idx="17">
                  <c:v>18 - SJD</c:v>
                </c:pt>
                <c:pt idx="18">
                  <c:v>19 - BT</c:v>
                </c:pt>
                <c:pt idx="19">
                  <c:v>20 - AP</c:v>
                </c:pt>
                <c:pt idx="20">
                  <c:v>21 - AP</c:v>
                </c:pt>
                <c:pt idx="21">
                  <c:v>22 - PP</c:v>
                </c:pt>
              </c:strCache>
            </c:strRef>
          </c:cat>
          <c:val>
            <c:numRef>
              <c:f>'Geral UGRI'!$U$3:$AP$3</c:f>
              <c:numCache>
                <c:formatCode>General</c:formatCode>
                <c:ptCount val="22"/>
                <c:pt idx="1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6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3">
                  <c:v>1</c:v>
                </c:pt>
              </c:numCache>
            </c:numRef>
          </c:val>
        </c:ser>
        <c:ser>
          <c:idx val="1"/>
          <c:order val="1"/>
          <c:tx>
            <c:strRef>
              <c:f>'Geral UGRI'!$T$4</c:f>
              <c:strCache>
                <c:ptCount val="1"/>
                <c:pt idx="0">
                  <c:v>CETESB</c:v>
                </c:pt>
              </c:strCache>
            </c:strRef>
          </c:tx>
          <c:invertIfNegative val="0"/>
          <c:cat>
            <c:strRef>
              <c:f>'Geral UGRI'!$U$2:$AP$2</c:f>
              <c:strCache>
                <c:ptCount val="22"/>
                <c:pt idx="0">
                  <c:v>1 - SM</c:v>
                </c:pt>
                <c:pt idx="1">
                  <c:v>2 - PB</c:v>
                </c:pt>
                <c:pt idx="2">
                  <c:v>3 - LN</c:v>
                </c:pt>
                <c:pt idx="3">
                  <c:v>4 - PARDO</c:v>
                </c:pt>
                <c:pt idx="4">
                  <c:v>5 - PCJ</c:v>
                </c:pt>
                <c:pt idx="5">
                  <c:v>6 - AT</c:v>
                </c:pt>
                <c:pt idx="6">
                  <c:v>7 - BS</c:v>
                </c:pt>
                <c:pt idx="7">
                  <c:v>8 - SMG</c:v>
                </c:pt>
                <c:pt idx="8">
                  <c:v>9 - MOGI </c:v>
                </c:pt>
                <c:pt idx="9">
                  <c:v>10 - SMT</c:v>
                </c:pt>
                <c:pt idx="10">
                  <c:v>11 - RB</c:v>
                </c:pt>
                <c:pt idx="11">
                  <c:v>12 - BPG</c:v>
                </c:pt>
                <c:pt idx="12">
                  <c:v>13 - TJ</c:v>
                </c:pt>
                <c:pt idx="13">
                  <c:v>14 - ALPA</c:v>
                </c:pt>
                <c:pt idx="14">
                  <c:v>15  - TG</c:v>
                </c:pt>
                <c:pt idx="15">
                  <c:v>16 - TB</c:v>
                </c:pt>
                <c:pt idx="16">
                  <c:v>17 - MP</c:v>
                </c:pt>
                <c:pt idx="17">
                  <c:v>18 - SJD</c:v>
                </c:pt>
                <c:pt idx="18">
                  <c:v>19 - BT</c:v>
                </c:pt>
                <c:pt idx="19">
                  <c:v>20 - AP</c:v>
                </c:pt>
                <c:pt idx="20">
                  <c:v>21 - AP</c:v>
                </c:pt>
                <c:pt idx="21">
                  <c:v>22 - PP</c:v>
                </c:pt>
              </c:strCache>
            </c:strRef>
          </c:cat>
          <c:val>
            <c:numRef>
              <c:f>'Geral UGRI'!$U$4:$AP$4</c:f>
              <c:numCache>
                <c:formatCode>General</c:formatCode>
                <c:ptCount val="22"/>
                <c:pt idx="9">
                  <c:v>2</c:v>
                </c:pt>
              </c:numCache>
            </c:numRef>
          </c:val>
        </c:ser>
        <c:ser>
          <c:idx val="2"/>
          <c:order val="2"/>
          <c:tx>
            <c:strRef>
              <c:f>'Geral UGRI'!$T$5</c:f>
              <c:strCache>
                <c:ptCount val="1"/>
                <c:pt idx="0">
                  <c:v>ANEEL/ARSESP</c:v>
                </c:pt>
              </c:strCache>
            </c:strRef>
          </c:tx>
          <c:invertIfNegative val="0"/>
          <c:cat>
            <c:strRef>
              <c:f>'Geral UGRI'!$U$2:$AP$2</c:f>
              <c:strCache>
                <c:ptCount val="22"/>
                <c:pt idx="0">
                  <c:v>1 - SM</c:v>
                </c:pt>
                <c:pt idx="1">
                  <c:v>2 - PB</c:v>
                </c:pt>
                <c:pt idx="2">
                  <c:v>3 - LN</c:v>
                </c:pt>
                <c:pt idx="3">
                  <c:v>4 - PARDO</c:v>
                </c:pt>
                <c:pt idx="4">
                  <c:v>5 - PCJ</c:v>
                </c:pt>
                <c:pt idx="5">
                  <c:v>6 - AT</c:v>
                </c:pt>
                <c:pt idx="6">
                  <c:v>7 - BS</c:v>
                </c:pt>
                <c:pt idx="7">
                  <c:v>8 - SMG</c:v>
                </c:pt>
                <c:pt idx="8">
                  <c:v>9 - MOGI </c:v>
                </c:pt>
                <c:pt idx="9">
                  <c:v>10 - SMT</c:v>
                </c:pt>
                <c:pt idx="10">
                  <c:v>11 - RB</c:v>
                </c:pt>
                <c:pt idx="11">
                  <c:v>12 - BPG</c:v>
                </c:pt>
                <c:pt idx="12">
                  <c:v>13 - TJ</c:v>
                </c:pt>
                <c:pt idx="13">
                  <c:v>14 - ALPA</c:v>
                </c:pt>
                <c:pt idx="14">
                  <c:v>15  - TG</c:v>
                </c:pt>
                <c:pt idx="15">
                  <c:v>16 - TB</c:v>
                </c:pt>
                <c:pt idx="16">
                  <c:v>17 - MP</c:v>
                </c:pt>
                <c:pt idx="17">
                  <c:v>18 - SJD</c:v>
                </c:pt>
                <c:pt idx="18">
                  <c:v>19 - BT</c:v>
                </c:pt>
                <c:pt idx="19">
                  <c:v>20 - AP</c:v>
                </c:pt>
                <c:pt idx="20">
                  <c:v>21 - AP</c:v>
                </c:pt>
                <c:pt idx="21">
                  <c:v>22 - PP</c:v>
                </c:pt>
              </c:strCache>
            </c:strRef>
          </c:cat>
          <c:val>
            <c:numRef>
              <c:f>'Geral UGRI'!$U$5:$AP$5</c:f>
              <c:numCache>
                <c:formatCode>General</c:formatCode>
                <c:ptCount val="22"/>
                <c:pt idx="1">
                  <c:v>10</c:v>
                </c:pt>
                <c:pt idx="3">
                  <c:v>6</c:v>
                </c:pt>
                <c:pt idx="4">
                  <c:v>3</c:v>
                </c:pt>
                <c:pt idx="5">
                  <c:v>14</c:v>
                </c:pt>
                <c:pt idx="6">
                  <c:v>3</c:v>
                </c:pt>
                <c:pt idx="7">
                  <c:v>11</c:v>
                </c:pt>
                <c:pt idx="8">
                  <c:v>4</c:v>
                </c:pt>
                <c:pt idx="9">
                  <c:v>5</c:v>
                </c:pt>
                <c:pt idx="10">
                  <c:v>11</c:v>
                </c:pt>
                <c:pt idx="11">
                  <c:v>1</c:v>
                </c:pt>
                <c:pt idx="12">
                  <c:v>4</c:v>
                </c:pt>
                <c:pt idx="13">
                  <c:v>5</c:v>
                </c:pt>
                <c:pt idx="15">
                  <c:v>1</c:v>
                </c:pt>
                <c:pt idx="16">
                  <c:v>6</c:v>
                </c:pt>
                <c:pt idx="17">
                  <c:v>4</c:v>
                </c:pt>
                <c:pt idx="18">
                  <c:v>2</c:v>
                </c:pt>
                <c:pt idx="21">
                  <c:v>6</c:v>
                </c:pt>
              </c:numCache>
            </c:numRef>
          </c:val>
        </c:ser>
        <c:ser>
          <c:idx val="3"/>
          <c:order val="3"/>
          <c:tx>
            <c:strRef>
              <c:f>'Geral UGRI'!$T$6</c:f>
              <c:strCache>
                <c:ptCount val="1"/>
                <c:pt idx="0">
                  <c:v>ANA</c:v>
                </c:pt>
              </c:strCache>
            </c:strRef>
          </c:tx>
          <c:invertIfNegative val="0"/>
          <c:cat>
            <c:strRef>
              <c:f>'Geral UGRI'!$U$2:$AP$2</c:f>
              <c:strCache>
                <c:ptCount val="22"/>
                <c:pt idx="0">
                  <c:v>1 - SM</c:v>
                </c:pt>
                <c:pt idx="1">
                  <c:v>2 - PB</c:v>
                </c:pt>
                <c:pt idx="2">
                  <c:v>3 - LN</c:v>
                </c:pt>
                <c:pt idx="3">
                  <c:v>4 - PARDO</c:v>
                </c:pt>
                <c:pt idx="4">
                  <c:v>5 - PCJ</c:v>
                </c:pt>
                <c:pt idx="5">
                  <c:v>6 - AT</c:v>
                </c:pt>
                <c:pt idx="6">
                  <c:v>7 - BS</c:v>
                </c:pt>
                <c:pt idx="7">
                  <c:v>8 - SMG</c:v>
                </c:pt>
                <c:pt idx="8">
                  <c:v>9 - MOGI </c:v>
                </c:pt>
                <c:pt idx="9">
                  <c:v>10 - SMT</c:v>
                </c:pt>
                <c:pt idx="10">
                  <c:v>11 - RB</c:v>
                </c:pt>
                <c:pt idx="11">
                  <c:v>12 - BPG</c:v>
                </c:pt>
                <c:pt idx="12">
                  <c:v>13 - TJ</c:v>
                </c:pt>
                <c:pt idx="13">
                  <c:v>14 - ALPA</c:v>
                </c:pt>
                <c:pt idx="14">
                  <c:v>15  - TG</c:v>
                </c:pt>
                <c:pt idx="15">
                  <c:v>16 - TB</c:v>
                </c:pt>
                <c:pt idx="16">
                  <c:v>17 - MP</c:v>
                </c:pt>
                <c:pt idx="17">
                  <c:v>18 - SJD</c:v>
                </c:pt>
                <c:pt idx="18">
                  <c:v>19 - BT</c:v>
                </c:pt>
                <c:pt idx="19">
                  <c:v>20 - AP</c:v>
                </c:pt>
                <c:pt idx="20">
                  <c:v>21 - AP</c:v>
                </c:pt>
                <c:pt idx="21">
                  <c:v>22 - PP</c:v>
                </c:pt>
              </c:strCache>
            </c:strRef>
          </c:cat>
          <c:val>
            <c:numRef>
              <c:f>'Geral UGRI'!$U$6:$AP$6</c:f>
              <c:numCache>
                <c:formatCode>General</c:formatCode>
                <c:ptCount val="22"/>
                <c:pt idx="1">
                  <c:v>1</c:v>
                </c:pt>
                <c:pt idx="4">
                  <c:v>3</c:v>
                </c:pt>
                <c:pt idx="8">
                  <c:v>1</c:v>
                </c:pt>
              </c:numCache>
            </c:numRef>
          </c:val>
        </c:ser>
        <c:ser>
          <c:idx val="4"/>
          <c:order val="4"/>
          <c:tx>
            <c:strRef>
              <c:f>'Geral UGRI'!$T$7</c:f>
              <c:strCache>
                <c:ptCount val="1"/>
                <c:pt idx="0">
                  <c:v>DAEE</c:v>
                </c:pt>
              </c:strCache>
            </c:strRef>
          </c:tx>
          <c:invertIfNegative val="0"/>
          <c:cat>
            <c:strRef>
              <c:f>'Geral UGRI'!$U$2:$AP$2</c:f>
              <c:strCache>
                <c:ptCount val="22"/>
                <c:pt idx="0">
                  <c:v>1 - SM</c:v>
                </c:pt>
                <c:pt idx="1">
                  <c:v>2 - PB</c:v>
                </c:pt>
                <c:pt idx="2">
                  <c:v>3 - LN</c:v>
                </c:pt>
                <c:pt idx="3">
                  <c:v>4 - PARDO</c:v>
                </c:pt>
                <c:pt idx="4">
                  <c:v>5 - PCJ</c:v>
                </c:pt>
                <c:pt idx="5">
                  <c:v>6 - AT</c:v>
                </c:pt>
                <c:pt idx="6">
                  <c:v>7 - BS</c:v>
                </c:pt>
                <c:pt idx="7">
                  <c:v>8 - SMG</c:v>
                </c:pt>
                <c:pt idx="8">
                  <c:v>9 - MOGI </c:v>
                </c:pt>
                <c:pt idx="9">
                  <c:v>10 - SMT</c:v>
                </c:pt>
                <c:pt idx="10">
                  <c:v>11 - RB</c:v>
                </c:pt>
                <c:pt idx="11">
                  <c:v>12 - BPG</c:v>
                </c:pt>
                <c:pt idx="12">
                  <c:v>13 - TJ</c:v>
                </c:pt>
                <c:pt idx="13">
                  <c:v>14 - ALPA</c:v>
                </c:pt>
                <c:pt idx="14">
                  <c:v>15  - TG</c:v>
                </c:pt>
                <c:pt idx="15">
                  <c:v>16 - TB</c:v>
                </c:pt>
                <c:pt idx="16">
                  <c:v>17 - MP</c:v>
                </c:pt>
                <c:pt idx="17">
                  <c:v>18 - SJD</c:v>
                </c:pt>
                <c:pt idx="18">
                  <c:v>19 - BT</c:v>
                </c:pt>
                <c:pt idx="19">
                  <c:v>20 - AP</c:v>
                </c:pt>
                <c:pt idx="20">
                  <c:v>21 - AP</c:v>
                </c:pt>
                <c:pt idx="21">
                  <c:v>22 - PP</c:v>
                </c:pt>
              </c:strCache>
            </c:strRef>
          </c:cat>
          <c:val>
            <c:numRef>
              <c:f>'Geral UGRI'!$U$7:$AP$7</c:f>
              <c:numCache>
                <c:formatCode>General</c:formatCode>
                <c:ptCount val="22"/>
                <c:pt idx="1">
                  <c:v>4</c:v>
                </c:pt>
                <c:pt idx="3">
                  <c:v>15</c:v>
                </c:pt>
                <c:pt idx="4">
                  <c:v>31</c:v>
                </c:pt>
                <c:pt idx="5">
                  <c:v>23</c:v>
                </c:pt>
                <c:pt idx="7">
                  <c:v>3</c:v>
                </c:pt>
                <c:pt idx="8">
                  <c:v>50</c:v>
                </c:pt>
                <c:pt idx="9">
                  <c:v>23</c:v>
                </c:pt>
                <c:pt idx="11">
                  <c:v>9</c:v>
                </c:pt>
                <c:pt idx="12">
                  <c:v>9</c:v>
                </c:pt>
                <c:pt idx="13">
                  <c:v>3</c:v>
                </c:pt>
                <c:pt idx="14">
                  <c:v>11</c:v>
                </c:pt>
                <c:pt idx="15">
                  <c:v>11</c:v>
                </c:pt>
                <c:pt idx="16">
                  <c:v>13</c:v>
                </c:pt>
                <c:pt idx="18">
                  <c:v>3</c:v>
                </c:pt>
                <c:pt idx="19">
                  <c:v>1</c:v>
                </c:pt>
                <c:pt idx="20">
                  <c:v>2</c:v>
                </c:pt>
                <c:pt idx="21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36074752"/>
        <c:axId val="145502144"/>
      </c:barChart>
      <c:catAx>
        <c:axId val="1360747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UGRHI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45502144"/>
        <c:crosses val="autoZero"/>
        <c:auto val="1"/>
        <c:lblAlgn val="ctr"/>
        <c:lblOffset val="100"/>
        <c:tickLblSkip val="1"/>
        <c:noMultiLvlLbl val="0"/>
      </c:catAx>
      <c:valAx>
        <c:axId val="145502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Quantidade</a:t>
                </a:r>
                <a:r>
                  <a:rPr lang="en-US" baseline="0"/>
                  <a:t> de Barragens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36074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241619318181818"/>
          <c:y val="0.77634808039057612"/>
          <c:w val="0.35110784269863993"/>
          <c:h val="4.298632073908926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2EBBEB-02CA-450A-ADF0-7E1C99D8D2D1}" type="doc">
      <dgm:prSet loTypeId="urn:microsoft.com/office/officeart/2009/3/layout/RandomtoResultProcess" loCatId="process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pt-BR"/>
        </a:p>
      </dgm:t>
    </dgm:pt>
    <dgm:pt modelId="{11AE9903-8A7D-40BB-AF2D-0827DA2C4880}">
      <dgm:prSet phldrT="[Text]"/>
      <dgm:spPr/>
      <dgm:t>
        <a:bodyPr/>
        <a:lstStyle/>
        <a:p>
          <a:r>
            <a:rPr lang="pt-BR" b="1" noProof="0" dirty="0"/>
            <a:t> 1977    </a:t>
          </a:r>
        </a:p>
      </dgm:t>
    </dgm:pt>
    <dgm:pt modelId="{92C6F6EE-E440-4C94-A517-2DE87BF86B82}" type="parTrans" cxnId="{040B7B91-68A6-40D3-BEEC-086C3609372F}">
      <dgm:prSet/>
      <dgm:spPr/>
      <dgm:t>
        <a:bodyPr/>
        <a:lstStyle/>
        <a:p>
          <a:endParaRPr lang="pt-BR" noProof="0" dirty="0"/>
        </a:p>
      </dgm:t>
    </dgm:pt>
    <dgm:pt modelId="{D399CA55-417C-43BC-A648-1F4C0D1A7548}" type="sibTrans" cxnId="{040B7B91-68A6-40D3-BEEC-086C3609372F}">
      <dgm:prSet/>
      <dgm:spPr/>
      <dgm:t>
        <a:bodyPr/>
        <a:lstStyle/>
        <a:p>
          <a:endParaRPr lang="pt-BR" noProof="0" dirty="0"/>
        </a:p>
      </dgm:t>
    </dgm:pt>
    <dgm:pt modelId="{1C0E0690-0D28-498A-9713-AAA00D9F988C}">
      <dgm:prSet phldrT="[Text]"/>
      <dgm:spPr/>
      <dgm:t>
        <a:bodyPr/>
        <a:lstStyle/>
        <a:p>
          <a:r>
            <a:rPr lang="pt-BR" b="1" noProof="0" dirty="0"/>
            <a:t>     2015 </a:t>
          </a:r>
        </a:p>
      </dgm:t>
    </dgm:pt>
    <dgm:pt modelId="{20FDDFC3-5A94-4CF6-810E-1E90F9A3B358}" type="parTrans" cxnId="{EDB18B3F-E7D9-4B83-B7F5-951359A51026}">
      <dgm:prSet/>
      <dgm:spPr/>
      <dgm:t>
        <a:bodyPr/>
        <a:lstStyle/>
        <a:p>
          <a:endParaRPr lang="pt-BR" noProof="0" dirty="0"/>
        </a:p>
      </dgm:t>
    </dgm:pt>
    <dgm:pt modelId="{15990F3A-020E-4F6E-8FAA-5A892B027742}" type="sibTrans" cxnId="{EDB18B3F-E7D9-4B83-B7F5-951359A51026}">
      <dgm:prSet/>
      <dgm:spPr/>
      <dgm:t>
        <a:bodyPr/>
        <a:lstStyle/>
        <a:p>
          <a:endParaRPr lang="pt-BR" noProof="0" dirty="0"/>
        </a:p>
      </dgm:t>
    </dgm:pt>
    <dgm:pt modelId="{814FBD6B-E8B9-4A8A-99A6-3C744024F994}">
      <dgm:prSet phldrT="[Text]" custT="1"/>
      <dgm:spPr/>
      <dgm:t>
        <a:bodyPr/>
        <a:lstStyle/>
        <a:p>
          <a:r>
            <a:rPr lang="pt-BR" sz="1400" noProof="0" dirty="0"/>
            <a:t>GT- Resolução  SEEM/SMA/SSRH/ CMIL N°01/2015  </a:t>
          </a:r>
        </a:p>
      </dgm:t>
    </dgm:pt>
    <dgm:pt modelId="{AE47D0DD-79C5-4DC7-8A18-862C95366DE5}" type="parTrans" cxnId="{986B94E3-352B-4CB1-8562-C383188E02D7}">
      <dgm:prSet/>
      <dgm:spPr/>
      <dgm:t>
        <a:bodyPr/>
        <a:lstStyle/>
        <a:p>
          <a:endParaRPr lang="pt-BR" noProof="0" dirty="0"/>
        </a:p>
      </dgm:t>
    </dgm:pt>
    <dgm:pt modelId="{ABC08D6C-03A8-45C5-9D67-9A046D3CA252}" type="sibTrans" cxnId="{986B94E3-352B-4CB1-8562-C383188E02D7}">
      <dgm:prSet/>
      <dgm:spPr/>
      <dgm:t>
        <a:bodyPr/>
        <a:lstStyle/>
        <a:p>
          <a:endParaRPr lang="pt-BR" noProof="0" dirty="0"/>
        </a:p>
      </dgm:t>
    </dgm:pt>
    <dgm:pt modelId="{70FC1ADB-F403-4C8D-9765-CD47B92C50B7}">
      <dgm:prSet phldrT="[Text]"/>
      <dgm:spPr/>
      <dgm:t>
        <a:bodyPr/>
        <a:lstStyle/>
        <a:p>
          <a:r>
            <a:rPr lang="pt-BR" b="1" noProof="0" dirty="0"/>
            <a:t>2019 </a:t>
          </a:r>
        </a:p>
      </dgm:t>
    </dgm:pt>
    <dgm:pt modelId="{AF5826A2-D9AF-42A1-B720-8C9AE2511BE7}" type="parTrans" cxnId="{65082B81-04CE-4B76-B6CB-24846B054540}">
      <dgm:prSet/>
      <dgm:spPr/>
      <dgm:t>
        <a:bodyPr/>
        <a:lstStyle/>
        <a:p>
          <a:endParaRPr lang="pt-BR" noProof="0" dirty="0"/>
        </a:p>
      </dgm:t>
    </dgm:pt>
    <dgm:pt modelId="{7E5A4FDA-44F3-4D74-8C6E-10EFF615E7FD}" type="sibTrans" cxnId="{65082B81-04CE-4B76-B6CB-24846B054540}">
      <dgm:prSet/>
      <dgm:spPr/>
      <dgm:t>
        <a:bodyPr/>
        <a:lstStyle/>
        <a:p>
          <a:endParaRPr lang="pt-BR" noProof="0" dirty="0"/>
        </a:p>
      </dgm:t>
    </dgm:pt>
    <dgm:pt modelId="{995A1454-1744-47A0-9EA0-ADD8F0B949A8}">
      <dgm:prSet phldrT="[Text]"/>
      <dgm:spPr/>
      <dgm:t>
        <a:bodyPr/>
        <a:lstStyle/>
        <a:p>
          <a:r>
            <a:rPr lang="pt-BR" b="1" noProof="0" dirty="0"/>
            <a:t>2020</a:t>
          </a:r>
        </a:p>
      </dgm:t>
    </dgm:pt>
    <dgm:pt modelId="{05E5A0CC-2942-4506-B841-382089CE30C4}" type="parTrans" cxnId="{ACBD6BCB-C5A9-43C2-976D-956B0E2958CF}">
      <dgm:prSet/>
      <dgm:spPr/>
      <dgm:t>
        <a:bodyPr/>
        <a:lstStyle/>
        <a:p>
          <a:endParaRPr lang="pt-BR" noProof="0" dirty="0"/>
        </a:p>
      </dgm:t>
    </dgm:pt>
    <dgm:pt modelId="{545273A2-D1D0-4ADE-B97D-384AD2E19D22}" type="sibTrans" cxnId="{ACBD6BCB-C5A9-43C2-976D-956B0E2958CF}">
      <dgm:prSet/>
      <dgm:spPr/>
      <dgm:t>
        <a:bodyPr/>
        <a:lstStyle/>
        <a:p>
          <a:endParaRPr lang="pt-BR" noProof="0" dirty="0"/>
        </a:p>
      </dgm:t>
    </dgm:pt>
    <dgm:pt modelId="{0A5B6C51-D9EE-4E10-8666-D2A1A5D83D07}">
      <dgm:prSet phldrT="[Text]" custT="1"/>
      <dgm:spPr/>
      <dgm:t>
        <a:bodyPr/>
        <a:lstStyle/>
        <a:p>
          <a:r>
            <a:rPr lang="pt-BR" sz="1400" noProof="0" dirty="0"/>
            <a:t>Resolução SIMA/CMIL/ SDE N° 1,  04/2020 -Comitê de Barragens para Acompanha-mento das ações Relacionadas a Segurança de Barragens.</a:t>
          </a:r>
        </a:p>
      </dgm:t>
    </dgm:pt>
    <dgm:pt modelId="{953E341F-793D-4379-8A42-4CCA7905F8ED}" type="parTrans" cxnId="{6149FE97-549A-46BB-88F9-6B8128A05CED}">
      <dgm:prSet/>
      <dgm:spPr/>
      <dgm:t>
        <a:bodyPr/>
        <a:lstStyle/>
        <a:p>
          <a:endParaRPr lang="pt-BR" noProof="0" dirty="0"/>
        </a:p>
      </dgm:t>
    </dgm:pt>
    <dgm:pt modelId="{D38502BB-5FA8-41B1-BB3F-474EBEBC00D8}" type="sibTrans" cxnId="{6149FE97-549A-46BB-88F9-6B8128A05CED}">
      <dgm:prSet/>
      <dgm:spPr/>
      <dgm:t>
        <a:bodyPr/>
        <a:lstStyle/>
        <a:p>
          <a:endParaRPr lang="pt-BR" noProof="0" dirty="0"/>
        </a:p>
      </dgm:t>
    </dgm:pt>
    <dgm:pt modelId="{26C9BF66-964E-48C8-9FB1-7775365049AF}">
      <dgm:prSet phldrT="[Text]"/>
      <dgm:spPr/>
      <dgm:t>
        <a:bodyPr/>
        <a:lstStyle/>
        <a:p>
          <a:pPr eaLnBrk="1" latinLnBrk="0"/>
          <a:r>
            <a:rPr lang="pt-BR" noProof="0" dirty="0"/>
            <a:t>   </a:t>
          </a:r>
          <a:r>
            <a:rPr lang="pt-BR" b="1" noProof="0" dirty="0"/>
            <a:t>2019</a:t>
          </a:r>
        </a:p>
      </dgm:t>
    </dgm:pt>
    <dgm:pt modelId="{3F998698-F1CF-4D50-9368-72A8365300AE}" type="parTrans" cxnId="{3BA74AE7-18CD-42EB-B1B4-C258AABB538A}">
      <dgm:prSet/>
      <dgm:spPr/>
      <dgm:t>
        <a:bodyPr/>
        <a:lstStyle/>
        <a:p>
          <a:endParaRPr lang="pt-BR"/>
        </a:p>
      </dgm:t>
    </dgm:pt>
    <dgm:pt modelId="{59E8A5A0-5ADD-4B20-A821-BAC3DF0F1E0D}" type="sibTrans" cxnId="{3BA74AE7-18CD-42EB-B1B4-C258AABB538A}">
      <dgm:prSet/>
      <dgm:spPr/>
      <dgm:t>
        <a:bodyPr/>
        <a:lstStyle/>
        <a:p>
          <a:endParaRPr lang="pt-BR"/>
        </a:p>
      </dgm:t>
    </dgm:pt>
    <dgm:pt modelId="{03DF34FE-C3B3-44F1-BB98-98B97C2AE6BD}">
      <dgm:prSet phldrT="[Text]" custT="1"/>
      <dgm:spPr/>
      <dgm:t>
        <a:bodyPr/>
        <a:lstStyle/>
        <a:p>
          <a:r>
            <a:rPr lang="pt-BR" sz="1400" noProof="0" dirty="0"/>
            <a:t>Acidente Barragem de Mariana</a:t>
          </a:r>
        </a:p>
      </dgm:t>
    </dgm:pt>
    <dgm:pt modelId="{7FF4CB2B-B7EA-4172-9E30-0BF85B03C75E}" type="parTrans" cxnId="{402D95DA-4CF3-42EC-BAA4-EC0D10C15EA4}">
      <dgm:prSet/>
      <dgm:spPr/>
      <dgm:t>
        <a:bodyPr/>
        <a:lstStyle/>
        <a:p>
          <a:endParaRPr lang="pt-BR"/>
        </a:p>
      </dgm:t>
    </dgm:pt>
    <dgm:pt modelId="{18B758C5-2054-421B-BE22-093F1E846389}" type="sibTrans" cxnId="{402D95DA-4CF3-42EC-BAA4-EC0D10C15EA4}">
      <dgm:prSet/>
      <dgm:spPr/>
      <dgm:t>
        <a:bodyPr/>
        <a:lstStyle/>
        <a:p>
          <a:endParaRPr lang="pt-BR"/>
        </a:p>
      </dgm:t>
    </dgm:pt>
    <dgm:pt modelId="{A0BCA097-765F-4B8A-9153-46B82AF52B39}">
      <dgm:prSet phldrT="[Text]" custT="1"/>
      <dgm:spPr/>
      <dgm:t>
        <a:bodyPr/>
        <a:lstStyle/>
        <a:p>
          <a:pPr eaLnBrk="1" latinLnBrk="0"/>
          <a:r>
            <a:rPr lang="pt-BR" sz="1400" noProof="0" dirty="0"/>
            <a:t>Acidente Barragem de Brumadinho</a:t>
          </a:r>
        </a:p>
      </dgm:t>
    </dgm:pt>
    <dgm:pt modelId="{78EAB66B-F1DE-458C-BEED-187FAD16D6D0}" type="parTrans" cxnId="{09755A02-4325-4001-BAFF-E31144B058A8}">
      <dgm:prSet/>
      <dgm:spPr/>
      <dgm:t>
        <a:bodyPr/>
        <a:lstStyle/>
        <a:p>
          <a:endParaRPr lang="pt-BR"/>
        </a:p>
      </dgm:t>
    </dgm:pt>
    <dgm:pt modelId="{75233F51-C663-48CC-A053-7D667751CCC1}" type="sibTrans" cxnId="{09755A02-4325-4001-BAFF-E31144B058A8}">
      <dgm:prSet/>
      <dgm:spPr/>
      <dgm:t>
        <a:bodyPr/>
        <a:lstStyle/>
        <a:p>
          <a:endParaRPr lang="pt-BR"/>
        </a:p>
      </dgm:t>
    </dgm:pt>
    <dgm:pt modelId="{2D195347-DF8E-48D7-86F0-36CA0ECF8735}">
      <dgm:prSet phldrT="[Text]" custT="1"/>
      <dgm:spPr/>
      <dgm:t>
        <a:bodyPr/>
        <a:lstStyle/>
        <a:p>
          <a:r>
            <a:rPr lang="pt-BR" sz="1400" noProof="0" dirty="0"/>
            <a:t>GT- Resoluções SIMA/CMIL N° 01, 02 E 03/2019</a:t>
          </a:r>
        </a:p>
      </dgm:t>
    </dgm:pt>
    <dgm:pt modelId="{6B838700-F6CD-42D6-AC10-BDCD2BACF2DD}" type="sibTrans" cxnId="{37D6F1E5-7058-4971-899C-E8D86C94EAD3}">
      <dgm:prSet/>
      <dgm:spPr/>
      <dgm:t>
        <a:bodyPr/>
        <a:lstStyle/>
        <a:p>
          <a:endParaRPr lang="pt-BR"/>
        </a:p>
      </dgm:t>
    </dgm:pt>
    <dgm:pt modelId="{BB30CCE9-ECEA-49B7-A429-DECD251151BF}" type="parTrans" cxnId="{37D6F1E5-7058-4971-899C-E8D86C94EAD3}">
      <dgm:prSet/>
      <dgm:spPr/>
      <dgm:t>
        <a:bodyPr/>
        <a:lstStyle/>
        <a:p>
          <a:endParaRPr lang="pt-BR"/>
        </a:p>
      </dgm:t>
    </dgm:pt>
    <dgm:pt modelId="{AEBD5872-8CBA-4617-8201-7851DCF71A94}">
      <dgm:prSet phldrT="[Text]"/>
      <dgm:spPr/>
      <dgm:t>
        <a:bodyPr/>
        <a:lstStyle/>
        <a:p>
          <a:r>
            <a:rPr lang="pt-BR" b="1" noProof="0" dirty="0"/>
            <a:t> </a:t>
          </a:r>
          <a:r>
            <a:rPr lang="pt-BR" b="1" i="0" dirty="0"/>
            <a:t>1977</a:t>
          </a:r>
          <a:endParaRPr lang="pt-BR" b="1" noProof="0" dirty="0"/>
        </a:p>
      </dgm:t>
    </dgm:pt>
    <dgm:pt modelId="{591EF15E-ED42-4B1E-AC20-FC562D7D3E94}" type="parTrans" cxnId="{7A80EDF0-9E20-4870-B41C-D2732C02C5F0}">
      <dgm:prSet/>
      <dgm:spPr/>
      <dgm:t>
        <a:bodyPr/>
        <a:lstStyle/>
        <a:p>
          <a:endParaRPr lang="pt-BR"/>
        </a:p>
      </dgm:t>
    </dgm:pt>
    <dgm:pt modelId="{ADC119F1-CF72-4B92-99FD-CCA0C4200185}" type="sibTrans" cxnId="{7A80EDF0-9E20-4870-B41C-D2732C02C5F0}">
      <dgm:prSet/>
      <dgm:spPr/>
      <dgm:t>
        <a:bodyPr/>
        <a:lstStyle/>
        <a:p>
          <a:endParaRPr lang="pt-BR"/>
        </a:p>
      </dgm:t>
    </dgm:pt>
    <dgm:pt modelId="{9CF2F0F4-7FEF-4378-8F66-9AEC1022E836}">
      <dgm:prSet phldrT="[Text]" custT="1"/>
      <dgm:spPr/>
      <dgm:t>
        <a:bodyPr/>
        <a:lstStyle/>
        <a:p>
          <a:r>
            <a:rPr lang="pt-BR" sz="1400" noProof="0" dirty="0"/>
            <a:t>Acidente Barragem Usina Euclides da Cunha e Limoeiro</a:t>
          </a:r>
        </a:p>
      </dgm:t>
    </dgm:pt>
    <dgm:pt modelId="{54E24255-3C07-4ECC-A19D-1ADD07E98BBB}" type="parTrans" cxnId="{EBCEF885-6197-4BA2-B762-3BCBBA2D777B}">
      <dgm:prSet/>
      <dgm:spPr/>
      <dgm:t>
        <a:bodyPr/>
        <a:lstStyle/>
        <a:p>
          <a:endParaRPr lang="pt-BR"/>
        </a:p>
      </dgm:t>
    </dgm:pt>
    <dgm:pt modelId="{179FD29A-1291-480F-8DC5-D44D62E265E1}" type="sibTrans" cxnId="{EBCEF885-6197-4BA2-B762-3BCBBA2D777B}">
      <dgm:prSet/>
      <dgm:spPr/>
      <dgm:t>
        <a:bodyPr/>
        <a:lstStyle/>
        <a:p>
          <a:endParaRPr lang="pt-BR"/>
        </a:p>
      </dgm:t>
    </dgm:pt>
    <dgm:pt modelId="{2DADA295-0B17-40B1-96AB-0BD71204D3E0}">
      <dgm:prSet phldrT="[Text]"/>
      <dgm:spPr/>
      <dgm:t>
        <a:bodyPr/>
        <a:lstStyle/>
        <a:p>
          <a:r>
            <a:rPr lang="pt-BR" b="1" noProof="0" dirty="0"/>
            <a:t>2015</a:t>
          </a:r>
        </a:p>
      </dgm:t>
    </dgm:pt>
    <dgm:pt modelId="{7B200E4D-8F25-430B-B2A2-D9700F7AAB33}" type="parTrans" cxnId="{6DA17807-2F06-402B-A875-A5E069D06B6A}">
      <dgm:prSet/>
      <dgm:spPr/>
      <dgm:t>
        <a:bodyPr/>
        <a:lstStyle/>
        <a:p>
          <a:endParaRPr lang="pt-BR"/>
        </a:p>
      </dgm:t>
    </dgm:pt>
    <dgm:pt modelId="{29CCCDD6-A0D6-4622-B4A2-DDD33F915046}" type="sibTrans" cxnId="{6DA17807-2F06-402B-A875-A5E069D06B6A}">
      <dgm:prSet/>
      <dgm:spPr/>
      <dgm:t>
        <a:bodyPr/>
        <a:lstStyle/>
        <a:p>
          <a:endParaRPr lang="pt-BR"/>
        </a:p>
      </dgm:t>
    </dgm:pt>
    <dgm:pt modelId="{3DBC542B-D9C8-40E5-9E5E-ECC4259D175D}">
      <dgm:prSet phldrT="[Text]" custT="1"/>
      <dgm:spPr/>
      <dgm:t>
        <a:bodyPr/>
        <a:lstStyle/>
        <a:p>
          <a:r>
            <a:rPr lang="pt-BR" sz="1400" b="0" noProof="0" dirty="0"/>
            <a:t>Decreto n°</a:t>
          </a:r>
          <a:r>
            <a:rPr lang="pt-BR" sz="1400" b="0" i="0" dirty="0"/>
            <a:t>. 10.752, Nov. 1977</a:t>
          </a:r>
          <a:endParaRPr lang="pt-BR" sz="1400" b="0" noProof="0" dirty="0"/>
        </a:p>
      </dgm:t>
    </dgm:pt>
    <dgm:pt modelId="{254FBE15-F78A-440F-9C1D-D3A192232F7F}" type="parTrans" cxnId="{485E342C-6F0E-4835-B85A-E37C376D3748}">
      <dgm:prSet/>
      <dgm:spPr/>
      <dgm:t>
        <a:bodyPr/>
        <a:lstStyle/>
        <a:p>
          <a:endParaRPr lang="pt-BR"/>
        </a:p>
      </dgm:t>
    </dgm:pt>
    <dgm:pt modelId="{A8EBD792-FC2E-45C9-82BF-363D9B8E5C1A}" type="sibTrans" cxnId="{485E342C-6F0E-4835-B85A-E37C376D3748}">
      <dgm:prSet/>
      <dgm:spPr/>
      <dgm:t>
        <a:bodyPr/>
        <a:lstStyle/>
        <a:p>
          <a:endParaRPr lang="pt-BR"/>
        </a:p>
      </dgm:t>
    </dgm:pt>
    <dgm:pt modelId="{477C3AAD-21EE-4DC5-A482-FCD094A22642}" type="pres">
      <dgm:prSet presAssocID="{A82EBBEB-02CA-450A-ADF0-7E1C99D8D2D1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C812734C-9790-4186-8562-96CAA73104BA}" type="pres">
      <dgm:prSet presAssocID="{11AE9903-8A7D-40BB-AF2D-0827DA2C4880}" presName="chaos" presStyleCnt="0"/>
      <dgm:spPr/>
    </dgm:pt>
    <dgm:pt modelId="{44298C33-030D-4F33-8A23-C814BFD802F7}" type="pres">
      <dgm:prSet presAssocID="{11AE9903-8A7D-40BB-AF2D-0827DA2C4880}" presName="parTx1" presStyleLbl="revTx" presStyleIdx="0" presStyleCnt="13"/>
      <dgm:spPr/>
      <dgm:t>
        <a:bodyPr/>
        <a:lstStyle/>
        <a:p>
          <a:endParaRPr lang="pt-BR"/>
        </a:p>
      </dgm:t>
    </dgm:pt>
    <dgm:pt modelId="{4F9798D8-A265-4745-9F00-CAA3E82BA712}" type="pres">
      <dgm:prSet presAssocID="{11AE9903-8A7D-40BB-AF2D-0827DA2C4880}" presName="desTx1" presStyleLbl="revTx" presStyleIdx="1" presStyleCnt="13" custLinFactNeighborY="487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467F83-2AC9-4ABE-AEFA-43558A8EEA12}" type="pres">
      <dgm:prSet presAssocID="{11AE9903-8A7D-40BB-AF2D-0827DA2C4880}" presName="c1" presStyleLbl="node1" presStyleIdx="0" presStyleCnt="19"/>
      <dgm:spPr/>
    </dgm:pt>
    <dgm:pt modelId="{FC5E0937-0DE0-4850-BE1B-F36AFF4BFB38}" type="pres">
      <dgm:prSet presAssocID="{11AE9903-8A7D-40BB-AF2D-0827DA2C4880}" presName="c2" presStyleLbl="node1" presStyleIdx="1" presStyleCnt="19"/>
      <dgm:spPr/>
    </dgm:pt>
    <dgm:pt modelId="{D3EBE867-8BCC-441C-B0BC-6BB5AAB83A9A}" type="pres">
      <dgm:prSet presAssocID="{11AE9903-8A7D-40BB-AF2D-0827DA2C4880}" presName="c3" presStyleLbl="node1" presStyleIdx="2" presStyleCnt="19"/>
      <dgm:spPr/>
    </dgm:pt>
    <dgm:pt modelId="{74C09670-D869-426B-8457-FF54FA54FE59}" type="pres">
      <dgm:prSet presAssocID="{11AE9903-8A7D-40BB-AF2D-0827DA2C4880}" presName="c4" presStyleLbl="node1" presStyleIdx="3" presStyleCnt="19"/>
      <dgm:spPr/>
    </dgm:pt>
    <dgm:pt modelId="{C0EAE08B-7325-4687-93C7-19C05CB20715}" type="pres">
      <dgm:prSet presAssocID="{11AE9903-8A7D-40BB-AF2D-0827DA2C4880}" presName="c5" presStyleLbl="node1" presStyleIdx="4" presStyleCnt="19"/>
      <dgm:spPr/>
    </dgm:pt>
    <dgm:pt modelId="{F6047F3C-414B-4AA3-9231-94BEA082E58D}" type="pres">
      <dgm:prSet presAssocID="{11AE9903-8A7D-40BB-AF2D-0827DA2C4880}" presName="c6" presStyleLbl="node1" presStyleIdx="5" presStyleCnt="19"/>
      <dgm:spPr/>
    </dgm:pt>
    <dgm:pt modelId="{8C47B9AF-2054-49D9-994D-E27222697B37}" type="pres">
      <dgm:prSet presAssocID="{11AE9903-8A7D-40BB-AF2D-0827DA2C4880}" presName="c7" presStyleLbl="node1" presStyleIdx="6" presStyleCnt="19"/>
      <dgm:spPr/>
    </dgm:pt>
    <dgm:pt modelId="{42041E1F-DC02-449A-AAAB-287F4E0B2BFD}" type="pres">
      <dgm:prSet presAssocID="{11AE9903-8A7D-40BB-AF2D-0827DA2C4880}" presName="c8" presStyleLbl="node1" presStyleIdx="7" presStyleCnt="19"/>
      <dgm:spPr/>
    </dgm:pt>
    <dgm:pt modelId="{8EB55599-26CD-4831-92C8-B26DEADB0BEC}" type="pres">
      <dgm:prSet presAssocID="{11AE9903-8A7D-40BB-AF2D-0827DA2C4880}" presName="c9" presStyleLbl="node1" presStyleIdx="8" presStyleCnt="19"/>
      <dgm:spPr/>
    </dgm:pt>
    <dgm:pt modelId="{58CBA613-51EC-4685-A37E-F65309EF203E}" type="pres">
      <dgm:prSet presAssocID="{11AE9903-8A7D-40BB-AF2D-0827DA2C4880}" presName="c10" presStyleLbl="node1" presStyleIdx="9" presStyleCnt="19"/>
      <dgm:spPr/>
    </dgm:pt>
    <dgm:pt modelId="{F256875E-0B07-4BBD-AD5F-24F517F79AD6}" type="pres">
      <dgm:prSet presAssocID="{11AE9903-8A7D-40BB-AF2D-0827DA2C4880}" presName="c11" presStyleLbl="node1" presStyleIdx="10" presStyleCnt="19"/>
      <dgm:spPr/>
    </dgm:pt>
    <dgm:pt modelId="{93CE51D3-720F-402B-98F0-8FBDE0289358}" type="pres">
      <dgm:prSet presAssocID="{11AE9903-8A7D-40BB-AF2D-0827DA2C4880}" presName="c12" presStyleLbl="node1" presStyleIdx="11" presStyleCnt="19"/>
      <dgm:spPr/>
    </dgm:pt>
    <dgm:pt modelId="{CDB21541-96E1-41B5-A31B-0604BC6CD72B}" type="pres">
      <dgm:prSet presAssocID="{11AE9903-8A7D-40BB-AF2D-0827DA2C4880}" presName="c13" presStyleLbl="node1" presStyleIdx="12" presStyleCnt="19"/>
      <dgm:spPr/>
    </dgm:pt>
    <dgm:pt modelId="{FE9A71C9-E5C3-4D69-8E69-17661B9FF7C4}" type="pres">
      <dgm:prSet presAssocID="{11AE9903-8A7D-40BB-AF2D-0827DA2C4880}" presName="c14" presStyleLbl="node1" presStyleIdx="13" presStyleCnt="19"/>
      <dgm:spPr/>
    </dgm:pt>
    <dgm:pt modelId="{61DF51A9-E76E-40A7-969D-B9AB7546D3C5}" type="pres">
      <dgm:prSet presAssocID="{11AE9903-8A7D-40BB-AF2D-0827DA2C4880}" presName="c15" presStyleLbl="node1" presStyleIdx="14" presStyleCnt="19"/>
      <dgm:spPr/>
    </dgm:pt>
    <dgm:pt modelId="{3FC4C558-C546-4E83-9981-D08118F0E2B8}" type="pres">
      <dgm:prSet presAssocID="{11AE9903-8A7D-40BB-AF2D-0827DA2C4880}" presName="c16" presStyleLbl="node1" presStyleIdx="15" presStyleCnt="19"/>
      <dgm:spPr/>
    </dgm:pt>
    <dgm:pt modelId="{17B10D3E-D709-455F-B9BE-DB199F2E0409}" type="pres">
      <dgm:prSet presAssocID="{11AE9903-8A7D-40BB-AF2D-0827DA2C4880}" presName="c17" presStyleLbl="node1" presStyleIdx="16" presStyleCnt="19"/>
      <dgm:spPr/>
    </dgm:pt>
    <dgm:pt modelId="{E806DFC8-C113-4557-84A1-2CDF0960DCD2}" type="pres">
      <dgm:prSet presAssocID="{11AE9903-8A7D-40BB-AF2D-0827DA2C4880}" presName="c18" presStyleLbl="node1" presStyleIdx="17" presStyleCnt="19"/>
      <dgm:spPr/>
    </dgm:pt>
    <dgm:pt modelId="{00750D2D-937C-426E-AAB9-56DADF65874B}" type="pres">
      <dgm:prSet presAssocID="{D399CA55-417C-43BC-A648-1F4C0D1A7548}" presName="chevronComposite1" presStyleCnt="0"/>
      <dgm:spPr/>
    </dgm:pt>
    <dgm:pt modelId="{C820C43A-5382-49EA-A72F-2C353212B26E}" type="pres">
      <dgm:prSet presAssocID="{D399CA55-417C-43BC-A648-1F4C0D1A7548}" presName="chevron1" presStyleLbl="sibTrans2D1" presStyleIdx="0" presStyleCnt="6"/>
      <dgm:spPr/>
    </dgm:pt>
    <dgm:pt modelId="{6B8FD53C-7AD8-4419-ACBE-59F124556D95}" type="pres">
      <dgm:prSet presAssocID="{D399CA55-417C-43BC-A648-1F4C0D1A7548}" presName="spChevron1" presStyleCnt="0"/>
      <dgm:spPr/>
    </dgm:pt>
    <dgm:pt modelId="{29DBB1B0-01A2-42A1-ACF9-FBB469F8362B}" type="pres">
      <dgm:prSet presAssocID="{AEBD5872-8CBA-4617-8201-7851DCF71A94}" presName="middle" presStyleCnt="0"/>
      <dgm:spPr/>
    </dgm:pt>
    <dgm:pt modelId="{3C05E5EC-97F7-45CB-8C80-96F821252AF4}" type="pres">
      <dgm:prSet presAssocID="{AEBD5872-8CBA-4617-8201-7851DCF71A94}" presName="parTxMid" presStyleLbl="revTx" presStyleIdx="2" presStyleCnt="13"/>
      <dgm:spPr/>
      <dgm:t>
        <a:bodyPr/>
        <a:lstStyle/>
        <a:p>
          <a:endParaRPr lang="pt-BR"/>
        </a:p>
      </dgm:t>
    </dgm:pt>
    <dgm:pt modelId="{1E24A970-2A7B-4E60-9F85-CE829B40E4B8}" type="pres">
      <dgm:prSet presAssocID="{AEBD5872-8CBA-4617-8201-7851DCF71A94}" presName="desTxMid" presStyleLbl="revTx" presStyleIdx="3" presStyleCnt="13" custLinFactY="-100000" custLinFactNeighborX="-11923" custLinFactNeighborY="-1576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DB0276-36D7-4073-892A-6D32FFCC83A9}" type="pres">
      <dgm:prSet presAssocID="{AEBD5872-8CBA-4617-8201-7851DCF71A94}" presName="spMid" presStyleCnt="0"/>
      <dgm:spPr/>
    </dgm:pt>
    <dgm:pt modelId="{CBD64DBD-B827-45E3-A5A5-B163E0BE803A}" type="pres">
      <dgm:prSet presAssocID="{ADC119F1-CF72-4B92-99FD-CCA0C4200185}" presName="chevronComposite1" presStyleCnt="0"/>
      <dgm:spPr/>
    </dgm:pt>
    <dgm:pt modelId="{D21A8A57-0942-4EC8-AAB1-33D282EFC492}" type="pres">
      <dgm:prSet presAssocID="{ADC119F1-CF72-4B92-99FD-CCA0C4200185}" presName="chevron1" presStyleLbl="sibTrans2D1" presStyleIdx="1" presStyleCnt="6"/>
      <dgm:spPr/>
    </dgm:pt>
    <dgm:pt modelId="{E7701623-AD55-4277-89E9-8F44A53105A2}" type="pres">
      <dgm:prSet presAssocID="{ADC119F1-CF72-4B92-99FD-CCA0C4200185}" presName="spChevron1" presStyleCnt="0"/>
      <dgm:spPr/>
    </dgm:pt>
    <dgm:pt modelId="{E734590C-0A66-46AC-8072-9A3B3898B819}" type="pres">
      <dgm:prSet presAssocID="{2DADA295-0B17-40B1-96AB-0BD71204D3E0}" presName="middle" presStyleCnt="0"/>
      <dgm:spPr/>
    </dgm:pt>
    <dgm:pt modelId="{4A08B886-9D24-491F-A42F-28F117E1F317}" type="pres">
      <dgm:prSet presAssocID="{2DADA295-0B17-40B1-96AB-0BD71204D3E0}" presName="parTxMid" presStyleLbl="revTx" presStyleIdx="4" presStyleCnt="13"/>
      <dgm:spPr/>
      <dgm:t>
        <a:bodyPr/>
        <a:lstStyle/>
        <a:p>
          <a:endParaRPr lang="pt-BR"/>
        </a:p>
      </dgm:t>
    </dgm:pt>
    <dgm:pt modelId="{7A750903-F14D-4E1C-9C7E-7955D8D7B328}" type="pres">
      <dgm:prSet presAssocID="{2DADA295-0B17-40B1-96AB-0BD71204D3E0}" presName="desTxMid" presStyleLbl="revTx" presStyleIdx="5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730606-AB26-4C80-81BF-0377307002C4}" type="pres">
      <dgm:prSet presAssocID="{2DADA295-0B17-40B1-96AB-0BD71204D3E0}" presName="spMid" presStyleCnt="0"/>
      <dgm:spPr/>
    </dgm:pt>
    <dgm:pt modelId="{383E9F17-157A-40B7-BA67-6AC657B557C7}" type="pres">
      <dgm:prSet presAssocID="{29CCCDD6-A0D6-4622-B4A2-DDD33F915046}" presName="chevronComposite1" presStyleCnt="0"/>
      <dgm:spPr/>
    </dgm:pt>
    <dgm:pt modelId="{12F58B1F-A20C-4A05-A968-DFC39262ACF3}" type="pres">
      <dgm:prSet presAssocID="{29CCCDD6-A0D6-4622-B4A2-DDD33F915046}" presName="chevron1" presStyleLbl="sibTrans2D1" presStyleIdx="2" presStyleCnt="6"/>
      <dgm:spPr/>
    </dgm:pt>
    <dgm:pt modelId="{BD7B2262-2946-40B9-A954-754EB44DCAED}" type="pres">
      <dgm:prSet presAssocID="{29CCCDD6-A0D6-4622-B4A2-DDD33F915046}" presName="spChevron1" presStyleCnt="0"/>
      <dgm:spPr/>
    </dgm:pt>
    <dgm:pt modelId="{6B1E94CF-2C14-42A6-865B-38617C4D0B6B}" type="pres">
      <dgm:prSet presAssocID="{1C0E0690-0D28-498A-9713-AAA00D9F988C}" presName="middle" presStyleCnt="0"/>
      <dgm:spPr/>
    </dgm:pt>
    <dgm:pt modelId="{ACDE388A-0D26-4028-963B-DAD2386A348D}" type="pres">
      <dgm:prSet presAssocID="{1C0E0690-0D28-498A-9713-AAA00D9F988C}" presName="parTxMid" presStyleLbl="revTx" presStyleIdx="6" presStyleCnt="13"/>
      <dgm:spPr/>
      <dgm:t>
        <a:bodyPr/>
        <a:lstStyle/>
        <a:p>
          <a:endParaRPr lang="pt-BR"/>
        </a:p>
      </dgm:t>
    </dgm:pt>
    <dgm:pt modelId="{04945A8E-D40C-4F5B-A010-BAD6DC3D1A26}" type="pres">
      <dgm:prSet presAssocID="{1C0E0690-0D28-498A-9713-AAA00D9F988C}" presName="desTxMid" presStyleLbl="revTx" presStyleIdx="7" presStyleCnt="13" custScaleX="114166" custLinFactY="-100000" custLinFactNeighborX="-278" custLinFactNeighborY="-1845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2D9CD8-C354-44E0-ADD5-E7F374A3B374}" type="pres">
      <dgm:prSet presAssocID="{1C0E0690-0D28-498A-9713-AAA00D9F988C}" presName="spMid" presStyleCnt="0"/>
      <dgm:spPr/>
    </dgm:pt>
    <dgm:pt modelId="{A46761C9-6639-4A0D-B937-C108BB6ED688}" type="pres">
      <dgm:prSet presAssocID="{15990F3A-020E-4F6E-8FAA-5A892B027742}" presName="chevronComposite1" presStyleCnt="0"/>
      <dgm:spPr/>
    </dgm:pt>
    <dgm:pt modelId="{9D45FBEB-8055-4DE4-AF63-18772BDA9C1C}" type="pres">
      <dgm:prSet presAssocID="{15990F3A-020E-4F6E-8FAA-5A892B027742}" presName="chevron1" presStyleLbl="sibTrans2D1" presStyleIdx="3" presStyleCnt="6"/>
      <dgm:spPr/>
    </dgm:pt>
    <dgm:pt modelId="{3AEDCEC0-A5EF-4835-B0A4-1716495E7026}" type="pres">
      <dgm:prSet presAssocID="{15990F3A-020E-4F6E-8FAA-5A892B027742}" presName="spChevron1" presStyleCnt="0"/>
      <dgm:spPr/>
    </dgm:pt>
    <dgm:pt modelId="{656192D4-1769-4101-BF02-629A2A4A9E33}" type="pres">
      <dgm:prSet presAssocID="{26C9BF66-964E-48C8-9FB1-7775365049AF}" presName="middle" presStyleCnt="0"/>
      <dgm:spPr/>
    </dgm:pt>
    <dgm:pt modelId="{9C4D2737-D13A-446C-868D-CC050EE715F4}" type="pres">
      <dgm:prSet presAssocID="{26C9BF66-964E-48C8-9FB1-7775365049AF}" presName="parTxMid" presStyleLbl="revTx" presStyleIdx="8" presStyleCnt="13"/>
      <dgm:spPr/>
      <dgm:t>
        <a:bodyPr/>
        <a:lstStyle/>
        <a:p>
          <a:endParaRPr lang="pt-BR"/>
        </a:p>
      </dgm:t>
    </dgm:pt>
    <dgm:pt modelId="{9C367771-4D77-4820-8C10-058086FB4177}" type="pres">
      <dgm:prSet presAssocID="{26C9BF66-964E-48C8-9FB1-7775365049AF}" presName="desTxMid" presStyleLbl="revTx" presStyleIdx="9" presStyleCnt="13" custScaleX="1197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BAAF03-02B9-49B0-A811-576956CAA538}" type="pres">
      <dgm:prSet presAssocID="{26C9BF66-964E-48C8-9FB1-7775365049AF}" presName="spMid" presStyleCnt="0"/>
      <dgm:spPr/>
    </dgm:pt>
    <dgm:pt modelId="{1EB679BF-BE91-46B6-A39A-675DA2E00E92}" type="pres">
      <dgm:prSet presAssocID="{59E8A5A0-5ADD-4B20-A821-BAC3DF0F1E0D}" presName="chevronComposite1" presStyleCnt="0"/>
      <dgm:spPr/>
    </dgm:pt>
    <dgm:pt modelId="{B37E156E-7986-4EC5-871E-96F21A6F4C48}" type="pres">
      <dgm:prSet presAssocID="{59E8A5A0-5ADD-4B20-A821-BAC3DF0F1E0D}" presName="chevron1" presStyleLbl="sibTrans2D1" presStyleIdx="4" presStyleCnt="6"/>
      <dgm:spPr/>
    </dgm:pt>
    <dgm:pt modelId="{D8D5C931-2701-4F62-BE0D-27201DF87FFA}" type="pres">
      <dgm:prSet presAssocID="{59E8A5A0-5ADD-4B20-A821-BAC3DF0F1E0D}" presName="spChevron1" presStyleCnt="0"/>
      <dgm:spPr/>
    </dgm:pt>
    <dgm:pt modelId="{52497CD7-E944-4589-B725-4932ED52102E}" type="pres">
      <dgm:prSet presAssocID="{70FC1ADB-F403-4C8D-9765-CD47B92C50B7}" presName="middle" presStyleCnt="0"/>
      <dgm:spPr/>
    </dgm:pt>
    <dgm:pt modelId="{E3612FDC-5F87-4A2F-96FA-82A1552D11F3}" type="pres">
      <dgm:prSet presAssocID="{70FC1ADB-F403-4C8D-9765-CD47B92C50B7}" presName="parTxMid" presStyleLbl="revTx" presStyleIdx="10" presStyleCnt="13"/>
      <dgm:spPr/>
      <dgm:t>
        <a:bodyPr/>
        <a:lstStyle/>
        <a:p>
          <a:endParaRPr lang="pt-BR"/>
        </a:p>
      </dgm:t>
    </dgm:pt>
    <dgm:pt modelId="{51872CDD-0929-41BF-9AE1-2126E7A8D245}" type="pres">
      <dgm:prSet presAssocID="{70FC1ADB-F403-4C8D-9765-CD47B92C50B7}" presName="desTxMid" presStyleLbl="revTx" presStyleIdx="11" presStyleCnt="13" custLinFactY="-100000" custLinFactNeighborX="-4025" custLinFactNeighborY="-1809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F07E93-F5E5-4CC8-9AAE-5E5B1A869CF4}" type="pres">
      <dgm:prSet presAssocID="{70FC1ADB-F403-4C8D-9765-CD47B92C50B7}" presName="spMid" presStyleCnt="0"/>
      <dgm:spPr/>
    </dgm:pt>
    <dgm:pt modelId="{6FD8115A-115E-4F1B-B037-00A782456FE7}" type="pres">
      <dgm:prSet presAssocID="{7E5A4FDA-44F3-4D74-8C6E-10EFF615E7FD}" presName="chevronComposite1" presStyleCnt="0"/>
      <dgm:spPr/>
    </dgm:pt>
    <dgm:pt modelId="{790DEAFF-573B-4DAD-9B83-8C48DDF0578E}" type="pres">
      <dgm:prSet presAssocID="{7E5A4FDA-44F3-4D74-8C6E-10EFF615E7FD}" presName="chevron1" presStyleLbl="sibTrans2D1" presStyleIdx="5" presStyleCnt="6"/>
      <dgm:spPr/>
    </dgm:pt>
    <dgm:pt modelId="{855864FE-9DAD-43E5-B90D-8170C40EA7CF}" type="pres">
      <dgm:prSet presAssocID="{7E5A4FDA-44F3-4D74-8C6E-10EFF615E7FD}" presName="spChevron1" presStyleCnt="0"/>
      <dgm:spPr/>
    </dgm:pt>
    <dgm:pt modelId="{EB0C9EBE-6908-446C-A72C-89ADE6A10DCF}" type="pres">
      <dgm:prSet presAssocID="{995A1454-1744-47A0-9EA0-ADD8F0B949A8}" presName="last" presStyleCnt="0"/>
      <dgm:spPr/>
    </dgm:pt>
    <dgm:pt modelId="{902BC047-ADC3-4105-806D-C17D03E684D1}" type="pres">
      <dgm:prSet presAssocID="{995A1454-1744-47A0-9EA0-ADD8F0B949A8}" presName="circleTx" presStyleLbl="node1" presStyleIdx="18" presStyleCnt="19"/>
      <dgm:spPr/>
      <dgm:t>
        <a:bodyPr/>
        <a:lstStyle/>
        <a:p>
          <a:endParaRPr lang="pt-BR"/>
        </a:p>
      </dgm:t>
    </dgm:pt>
    <dgm:pt modelId="{EE60777A-22B7-4E6F-996E-F5339F8D6F2D}" type="pres">
      <dgm:prSet presAssocID="{995A1454-1744-47A0-9EA0-ADD8F0B949A8}" presName="desTxN" presStyleLbl="revTx" presStyleIdx="12" presStyleCnt="13" custScaleX="127576" custScaleY="282152" custLinFactY="99247" custLinFactNeighborX="1511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E51549-C45B-4350-B8FE-220FBC8C3750}" type="pres">
      <dgm:prSet presAssocID="{995A1454-1744-47A0-9EA0-ADD8F0B949A8}" presName="spN" presStyleCnt="0"/>
      <dgm:spPr/>
    </dgm:pt>
  </dgm:ptLst>
  <dgm:cxnLst>
    <dgm:cxn modelId="{EDB18B3F-E7D9-4B83-B7F5-951359A51026}" srcId="{A82EBBEB-02CA-450A-ADF0-7E1C99D8D2D1}" destId="{1C0E0690-0D28-498A-9713-AAA00D9F988C}" srcOrd="3" destOrd="0" parTransId="{20FDDFC3-5A94-4CF6-810E-1E90F9A3B358}" sibTransId="{15990F3A-020E-4F6E-8FAA-5A892B027742}"/>
    <dgm:cxn modelId="{39EFAF93-E8AF-4613-90ED-6FC82D9EC48D}" type="presOf" srcId="{9CF2F0F4-7FEF-4378-8F66-9AEC1022E836}" destId="{4F9798D8-A265-4745-9F00-CAA3E82BA712}" srcOrd="0" destOrd="0" presId="urn:microsoft.com/office/officeart/2009/3/layout/RandomtoResultProcess"/>
    <dgm:cxn modelId="{9910632B-C186-4228-879F-C3FD518E790F}" type="presOf" srcId="{11AE9903-8A7D-40BB-AF2D-0827DA2C4880}" destId="{44298C33-030D-4F33-8A23-C814BFD802F7}" srcOrd="0" destOrd="0" presId="urn:microsoft.com/office/officeart/2009/3/layout/RandomtoResultProcess"/>
    <dgm:cxn modelId="{EDE48F0C-D298-42DF-9F6D-467D3409BCAB}" type="presOf" srcId="{0A5B6C51-D9EE-4E10-8666-D2A1A5D83D07}" destId="{EE60777A-22B7-4E6F-996E-F5339F8D6F2D}" srcOrd="0" destOrd="0" presId="urn:microsoft.com/office/officeart/2009/3/layout/RandomtoResultProcess"/>
    <dgm:cxn modelId="{56E25BC7-9B1B-4901-BC72-2284D2FAC018}" type="presOf" srcId="{AEBD5872-8CBA-4617-8201-7851DCF71A94}" destId="{3C05E5EC-97F7-45CB-8C80-96F821252AF4}" srcOrd="0" destOrd="0" presId="urn:microsoft.com/office/officeart/2009/3/layout/RandomtoResultProcess"/>
    <dgm:cxn modelId="{040B7B91-68A6-40D3-BEEC-086C3609372F}" srcId="{A82EBBEB-02CA-450A-ADF0-7E1C99D8D2D1}" destId="{11AE9903-8A7D-40BB-AF2D-0827DA2C4880}" srcOrd="0" destOrd="0" parTransId="{92C6F6EE-E440-4C94-A517-2DE87BF86B82}" sibTransId="{D399CA55-417C-43BC-A648-1F4C0D1A7548}"/>
    <dgm:cxn modelId="{6DA17807-2F06-402B-A875-A5E069D06B6A}" srcId="{A82EBBEB-02CA-450A-ADF0-7E1C99D8D2D1}" destId="{2DADA295-0B17-40B1-96AB-0BD71204D3E0}" srcOrd="2" destOrd="0" parTransId="{7B200E4D-8F25-430B-B2A2-D9700F7AAB33}" sibTransId="{29CCCDD6-A0D6-4622-B4A2-DDD33F915046}"/>
    <dgm:cxn modelId="{986B94E3-352B-4CB1-8562-C383188E02D7}" srcId="{1C0E0690-0D28-498A-9713-AAA00D9F988C}" destId="{814FBD6B-E8B9-4A8A-99A6-3C744024F994}" srcOrd="0" destOrd="0" parTransId="{AE47D0DD-79C5-4DC7-8A18-862C95366DE5}" sibTransId="{ABC08D6C-03A8-45C5-9D67-9A046D3CA252}"/>
    <dgm:cxn modelId="{07199C69-483D-400B-A9CF-AB59E2946F38}" type="presOf" srcId="{A0BCA097-765F-4B8A-9153-46B82AF52B39}" destId="{9C367771-4D77-4820-8C10-058086FB4177}" srcOrd="0" destOrd="0" presId="urn:microsoft.com/office/officeart/2009/3/layout/RandomtoResultProcess"/>
    <dgm:cxn modelId="{3BA74AE7-18CD-42EB-B1B4-C258AABB538A}" srcId="{A82EBBEB-02CA-450A-ADF0-7E1C99D8D2D1}" destId="{26C9BF66-964E-48C8-9FB1-7775365049AF}" srcOrd="4" destOrd="0" parTransId="{3F998698-F1CF-4D50-9368-72A8365300AE}" sibTransId="{59E8A5A0-5ADD-4B20-A821-BAC3DF0F1E0D}"/>
    <dgm:cxn modelId="{65082B81-04CE-4B76-B6CB-24846B054540}" srcId="{A82EBBEB-02CA-450A-ADF0-7E1C99D8D2D1}" destId="{70FC1ADB-F403-4C8D-9765-CD47B92C50B7}" srcOrd="5" destOrd="0" parTransId="{AF5826A2-D9AF-42A1-B720-8C9AE2511BE7}" sibTransId="{7E5A4FDA-44F3-4D74-8C6E-10EFF615E7FD}"/>
    <dgm:cxn modelId="{191301F5-2BEC-4619-ADE3-9A6B92037FA4}" type="presOf" srcId="{03DF34FE-C3B3-44F1-BB98-98B97C2AE6BD}" destId="{7A750903-F14D-4E1C-9C7E-7955D8D7B328}" srcOrd="0" destOrd="0" presId="urn:microsoft.com/office/officeart/2009/3/layout/RandomtoResultProcess"/>
    <dgm:cxn modelId="{0926CFD9-2B13-47C7-90B8-BD8E5D7384A2}" type="presOf" srcId="{814FBD6B-E8B9-4A8A-99A6-3C744024F994}" destId="{04945A8E-D40C-4F5B-A010-BAD6DC3D1A26}" srcOrd="0" destOrd="0" presId="urn:microsoft.com/office/officeart/2009/3/layout/RandomtoResultProcess"/>
    <dgm:cxn modelId="{37D6F1E5-7058-4971-899C-E8D86C94EAD3}" srcId="{70FC1ADB-F403-4C8D-9765-CD47B92C50B7}" destId="{2D195347-DF8E-48D7-86F0-36CA0ECF8735}" srcOrd="0" destOrd="0" parTransId="{BB30CCE9-ECEA-49B7-A429-DECD251151BF}" sibTransId="{6B838700-F6CD-42D6-AC10-BDCD2BACF2DD}"/>
    <dgm:cxn modelId="{ACBD6BCB-C5A9-43C2-976D-956B0E2958CF}" srcId="{A82EBBEB-02CA-450A-ADF0-7E1C99D8D2D1}" destId="{995A1454-1744-47A0-9EA0-ADD8F0B949A8}" srcOrd="6" destOrd="0" parTransId="{05E5A0CC-2942-4506-B841-382089CE30C4}" sibTransId="{545273A2-D1D0-4ADE-B97D-384AD2E19D22}"/>
    <dgm:cxn modelId="{6149FE97-549A-46BB-88F9-6B8128A05CED}" srcId="{995A1454-1744-47A0-9EA0-ADD8F0B949A8}" destId="{0A5B6C51-D9EE-4E10-8666-D2A1A5D83D07}" srcOrd="0" destOrd="0" parTransId="{953E341F-793D-4379-8A42-4CCA7905F8ED}" sibTransId="{D38502BB-5FA8-41B1-BB3F-474EBEBC00D8}"/>
    <dgm:cxn modelId="{5845DDE6-9D96-4E8F-87C2-9F73595B665C}" type="presOf" srcId="{2D195347-DF8E-48D7-86F0-36CA0ECF8735}" destId="{51872CDD-0929-41BF-9AE1-2126E7A8D245}" srcOrd="0" destOrd="0" presId="urn:microsoft.com/office/officeart/2009/3/layout/RandomtoResultProcess"/>
    <dgm:cxn modelId="{E9F6E20F-1DF1-49DB-ACD0-9D9F313DD6D0}" type="presOf" srcId="{70FC1ADB-F403-4C8D-9765-CD47B92C50B7}" destId="{E3612FDC-5F87-4A2F-96FA-82A1552D11F3}" srcOrd="0" destOrd="0" presId="urn:microsoft.com/office/officeart/2009/3/layout/RandomtoResultProcess"/>
    <dgm:cxn modelId="{3F1B6536-4532-41C5-8133-9D7982CDF700}" type="presOf" srcId="{26C9BF66-964E-48C8-9FB1-7775365049AF}" destId="{9C4D2737-D13A-446C-868D-CC050EE715F4}" srcOrd="0" destOrd="0" presId="urn:microsoft.com/office/officeart/2009/3/layout/RandomtoResultProcess"/>
    <dgm:cxn modelId="{837444F4-4F56-4D58-ABDE-412AE3EBA428}" type="presOf" srcId="{1C0E0690-0D28-498A-9713-AAA00D9F988C}" destId="{ACDE388A-0D26-4028-963B-DAD2386A348D}" srcOrd="0" destOrd="0" presId="urn:microsoft.com/office/officeart/2009/3/layout/RandomtoResultProcess"/>
    <dgm:cxn modelId="{402D95DA-4CF3-42EC-BAA4-EC0D10C15EA4}" srcId="{2DADA295-0B17-40B1-96AB-0BD71204D3E0}" destId="{03DF34FE-C3B3-44F1-BB98-98B97C2AE6BD}" srcOrd="0" destOrd="0" parTransId="{7FF4CB2B-B7EA-4172-9E30-0BF85B03C75E}" sibTransId="{18B758C5-2054-421B-BE22-093F1E846389}"/>
    <dgm:cxn modelId="{09755A02-4325-4001-BAFF-E31144B058A8}" srcId="{26C9BF66-964E-48C8-9FB1-7775365049AF}" destId="{A0BCA097-765F-4B8A-9153-46B82AF52B39}" srcOrd="0" destOrd="0" parTransId="{78EAB66B-F1DE-458C-BEED-187FAD16D6D0}" sibTransId="{75233F51-C663-48CC-A053-7D667751CCC1}"/>
    <dgm:cxn modelId="{7A80EDF0-9E20-4870-B41C-D2732C02C5F0}" srcId="{A82EBBEB-02CA-450A-ADF0-7E1C99D8D2D1}" destId="{AEBD5872-8CBA-4617-8201-7851DCF71A94}" srcOrd="1" destOrd="0" parTransId="{591EF15E-ED42-4B1E-AC20-FC562D7D3E94}" sibTransId="{ADC119F1-CF72-4B92-99FD-CCA0C4200185}"/>
    <dgm:cxn modelId="{0BE7B552-1B9D-44A4-A0E3-545EF3AF0610}" type="presOf" srcId="{3DBC542B-D9C8-40E5-9E5E-ECC4259D175D}" destId="{1E24A970-2A7B-4E60-9F85-CE829B40E4B8}" srcOrd="0" destOrd="0" presId="urn:microsoft.com/office/officeart/2009/3/layout/RandomtoResultProcess"/>
    <dgm:cxn modelId="{5175F652-67B6-4C0A-BC7A-9D8E0708E45C}" type="presOf" srcId="{A82EBBEB-02CA-450A-ADF0-7E1C99D8D2D1}" destId="{477C3AAD-21EE-4DC5-A482-FCD094A22642}" srcOrd="0" destOrd="0" presId="urn:microsoft.com/office/officeart/2009/3/layout/RandomtoResultProcess"/>
    <dgm:cxn modelId="{485E342C-6F0E-4835-B85A-E37C376D3748}" srcId="{AEBD5872-8CBA-4617-8201-7851DCF71A94}" destId="{3DBC542B-D9C8-40E5-9E5E-ECC4259D175D}" srcOrd="0" destOrd="0" parTransId="{254FBE15-F78A-440F-9C1D-D3A192232F7F}" sibTransId="{A8EBD792-FC2E-45C9-82BF-363D9B8E5C1A}"/>
    <dgm:cxn modelId="{BF53912B-FE44-48D2-AC8C-2CEA5C523827}" type="presOf" srcId="{995A1454-1744-47A0-9EA0-ADD8F0B949A8}" destId="{902BC047-ADC3-4105-806D-C17D03E684D1}" srcOrd="0" destOrd="0" presId="urn:microsoft.com/office/officeart/2009/3/layout/RandomtoResultProcess"/>
    <dgm:cxn modelId="{EBCEF885-6197-4BA2-B762-3BCBBA2D777B}" srcId="{11AE9903-8A7D-40BB-AF2D-0827DA2C4880}" destId="{9CF2F0F4-7FEF-4378-8F66-9AEC1022E836}" srcOrd="0" destOrd="0" parTransId="{54E24255-3C07-4ECC-A19D-1ADD07E98BBB}" sibTransId="{179FD29A-1291-480F-8DC5-D44D62E265E1}"/>
    <dgm:cxn modelId="{622E3359-092E-49E5-A518-98EC9AE9CF2A}" type="presOf" srcId="{2DADA295-0B17-40B1-96AB-0BD71204D3E0}" destId="{4A08B886-9D24-491F-A42F-28F117E1F317}" srcOrd="0" destOrd="0" presId="urn:microsoft.com/office/officeart/2009/3/layout/RandomtoResultProcess"/>
    <dgm:cxn modelId="{38F7D9D8-2C2A-4A8B-A525-8262263871D6}" type="presParOf" srcId="{477C3AAD-21EE-4DC5-A482-FCD094A22642}" destId="{C812734C-9790-4186-8562-96CAA73104BA}" srcOrd="0" destOrd="0" presId="urn:microsoft.com/office/officeart/2009/3/layout/RandomtoResultProcess"/>
    <dgm:cxn modelId="{037BED26-3766-4E47-B87C-9A65C737EDAE}" type="presParOf" srcId="{C812734C-9790-4186-8562-96CAA73104BA}" destId="{44298C33-030D-4F33-8A23-C814BFD802F7}" srcOrd="0" destOrd="0" presId="urn:microsoft.com/office/officeart/2009/3/layout/RandomtoResultProcess"/>
    <dgm:cxn modelId="{316C93C1-0EFA-4B00-9B12-FFE261D741C0}" type="presParOf" srcId="{C812734C-9790-4186-8562-96CAA73104BA}" destId="{4F9798D8-A265-4745-9F00-CAA3E82BA712}" srcOrd="1" destOrd="0" presId="urn:microsoft.com/office/officeart/2009/3/layout/RandomtoResultProcess"/>
    <dgm:cxn modelId="{6BFE176B-583E-43A9-8E12-31F045479DCD}" type="presParOf" srcId="{C812734C-9790-4186-8562-96CAA73104BA}" destId="{D4467F83-2AC9-4ABE-AEFA-43558A8EEA12}" srcOrd="2" destOrd="0" presId="urn:microsoft.com/office/officeart/2009/3/layout/RandomtoResultProcess"/>
    <dgm:cxn modelId="{FC5910FD-CE76-4C08-9D27-3C2D379B2F60}" type="presParOf" srcId="{C812734C-9790-4186-8562-96CAA73104BA}" destId="{FC5E0937-0DE0-4850-BE1B-F36AFF4BFB38}" srcOrd="3" destOrd="0" presId="urn:microsoft.com/office/officeart/2009/3/layout/RandomtoResultProcess"/>
    <dgm:cxn modelId="{5D6D20EE-ABCA-4AF4-90E2-7A19D9BF6A12}" type="presParOf" srcId="{C812734C-9790-4186-8562-96CAA73104BA}" destId="{D3EBE867-8BCC-441C-B0BC-6BB5AAB83A9A}" srcOrd="4" destOrd="0" presId="urn:microsoft.com/office/officeart/2009/3/layout/RandomtoResultProcess"/>
    <dgm:cxn modelId="{5F3F688E-9FD2-4C8C-BE2B-6F1D31349BA3}" type="presParOf" srcId="{C812734C-9790-4186-8562-96CAA73104BA}" destId="{74C09670-D869-426B-8457-FF54FA54FE59}" srcOrd="5" destOrd="0" presId="urn:microsoft.com/office/officeart/2009/3/layout/RandomtoResultProcess"/>
    <dgm:cxn modelId="{3157FB2F-9AB6-42DF-8426-37709C9EB0F3}" type="presParOf" srcId="{C812734C-9790-4186-8562-96CAA73104BA}" destId="{C0EAE08B-7325-4687-93C7-19C05CB20715}" srcOrd="6" destOrd="0" presId="urn:microsoft.com/office/officeart/2009/3/layout/RandomtoResultProcess"/>
    <dgm:cxn modelId="{6EE84E64-096F-486A-81D0-F25FD6E6F0F5}" type="presParOf" srcId="{C812734C-9790-4186-8562-96CAA73104BA}" destId="{F6047F3C-414B-4AA3-9231-94BEA082E58D}" srcOrd="7" destOrd="0" presId="urn:microsoft.com/office/officeart/2009/3/layout/RandomtoResultProcess"/>
    <dgm:cxn modelId="{F0701538-BF78-4208-A9ED-2EE5EC6B92C9}" type="presParOf" srcId="{C812734C-9790-4186-8562-96CAA73104BA}" destId="{8C47B9AF-2054-49D9-994D-E27222697B37}" srcOrd="8" destOrd="0" presId="urn:microsoft.com/office/officeart/2009/3/layout/RandomtoResultProcess"/>
    <dgm:cxn modelId="{39B20797-94CD-426B-8DBC-55F0F19726E6}" type="presParOf" srcId="{C812734C-9790-4186-8562-96CAA73104BA}" destId="{42041E1F-DC02-449A-AAAB-287F4E0B2BFD}" srcOrd="9" destOrd="0" presId="urn:microsoft.com/office/officeart/2009/3/layout/RandomtoResultProcess"/>
    <dgm:cxn modelId="{A704D854-D265-49AB-BCD5-C708996611F9}" type="presParOf" srcId="{C812734C-9790-4186-8562-96CAA73104BA}" destId="{8EB55599-26CD-4831-92C8-B26DEADB0BEC}" srcOrd="10" destOrd="0" presId="urn:microsoft.com/office/officeart/2009/3/layout/RandomtoResultProcess"/>
    <dgm:cxn modelId="{C3DBADB1-8178-43B8-A5E7-62DD43756E53}" type="presParOf" srcId="{C812734C-9790-4186-8562-96CAA73104BA}" destId="{58CBA613-51EC-4685-A37E-F65309EF203E}" srcOrd="11" destOrd="0" presId="urn:microsoft.com/office/officeart/2009/3/layout/RandomtoResultProcess"/>
    <dgm:cxn modelId="{31F49BDB-12F7-4F1B-8DEE-7B31BBF01007}" type="presParOf" srcId="{C812734C-9790-4186-8562-96CAA73104BA}" destId="{F256875E-0B07-4BBD-AD5F-24F517F79AD6}" srcOrd="12" destOrd="0" presId="urn:microsoft.com/office/officeart/2009/3/layout/RandomtoResultProcess"/>
    <dgm:cxn modelId="{54C38AE1-8BC1-472D-B600-28E0BC454453}" type="presParOf" srcId="{C812734C-9790-4186-8562-96CAA73104BA}" destId="{93CE51D3-720F-402B-98F0-8FBDE0289358}" srcOrd="13" destOrd="0" presId="urn:microsoft.com/office/officeart/2009/3/layout/RandomtoResultProcess"/>
    <dgm:cxn modelId="{DD9A7678-14A6-4497-9160-66CA3C502F2A}" type="presParOf" srcId="{C812734C-9790-4186-8562-96CAA73104BA}" destId="{CDB21541-96E1-41B5-A31B-0604BC6CD72B}" srcOrd="14" destOrd="0" presId="urn:microsoft.com/office/officeart/2009/3/layout/RandomtoResultProcess"/>
    <dgm:cxn modelId="{E61845A1-A4C6-4962-A167-842132533023}" type="presParOf" srcId="{C812734C-9790-4186-8562-96CAA73104BA}" destId="{FE9A71C9-E5C3-4D69-8E69-17661B9FF7C4}" srcOrd="15" destOrd="0" presId="urn:microsoft.com/office/officeart/2009/3/layout/RandomtoResultProcess"/>
    <dgm:cxn modelId="{32E3DFD6-AF47-4C80-9768-FC5271BC9F53}" type="presParOf" srcId="{C812734C-9790-4186-8562-96CAA73104BA}" destId="{61DF51A9-E76E-40A7-969D-B9AB7546D3C5}" srcOrd="16" destOrd="0" presId="urn:microsoft.com/office/officeart/2009/3/layout/RandomtoResultProcess"/>
    <dgm:cxn modelId="{A80987EC-277F-499A-80DD-75C3F57EF85C}" type="presParOf" srcId="{C812734C-9790-4186-8562-96CAA73104BA}" destId="{3FC4C558-C546-4E83-9981-D08118F0E2B8}" srcOrd="17" destOrd="0" presId="urn:microsoft.com/office/officeart/2009/3/layout/RandomtoResultProcess"/>
    <dgm:cxn modelId="{BEDC14C4-DF99-4092-84F2-0D82BBD09B45}" type="presParOf" srcId="{C812734C-9790-4186-8562-96CAA73104BA}" destId="{17B10D3E-D709-455F-B9BE-DB199F2E0409}" srcOrd="18" destOrd="0" presId="urn:microsoft.com/office/officeart/2009/3/layout/RandomtoResultProcess"/>
    <dgm:cxn modelId="{45297D63-EBDB-4B40-A293-E627726C2B39}" type="presParOf" srcId="{C812734C-9790-4186-8562-96CAA73104BA}" destId="{E806DFC8-C113-4557-84A1-2CDF0960DCD2}" srcOrd="19" destOrd="0" presId="urn:microsoft.com/office/officeart/2009/3/layout/RandomtoResultProcess"/>
    <dgm:cxn modelId="{178B12BC-19EA-419E-ABE3-DB99F6856568}" type="presParOf" srcId="{477C3AAD-21EE-4DC5-A482-FCD094A22642}" destId="{00750D2D-937C-426E-AAB9-56DADF65874B}" srcOrd="1" destOrd="0" presId="urn:microsoft.com/office/officeart/2009/3/layout/RandomtoResultProcess"/>
    <dgm:cxn modelId="{A6E51578-EDCB-488A-85A7-D0DBAA5D81FC}" type="presParOf" srcId="{00750D2D-937C-426E-AAB9-56DADF65874B}" destId="{C820C43A-5382-49EA-A72F-2C353212B26E}" srcOrd="0" destOrd="0" presId="urn:microsoft.com/office/officeart/2009/3/layout/RandomtoResultProcess"/>
    <dgm:cxn modelId="{6462AA11-9CF9-4EBF-832C-F5C21A0DF79E}" type="presParOf" srcId="{00750D2D-937C-426E-AAB9-56DADF65874B}" destId="{6B8FD53C-7AD8-4419-ACBE-59F124556D95}" srcOrd="1" destOrd="0" presId="urn:microsoft.com/office/officeart/2009/3/layout/RandomtoResultProcess"/>
    <dgm:cxn modelId="{C6C25103-1797-49B5-B44C-707DCB04BE51}" type="presParOf" srcId="{477C3AAD-21EE-4DC5-A482-FCD094A22642}" destId="{29DBB1B0-01A2-42A1-ACF9-FBB469F8362B}" srcOrd="2" destOrd="0" presId="urn:microsoft.com/office/officeart/2009/3/layout/RandomtoResultProcess"/>
    <dgm:cxn modelId="{6056A3BF-136B-4CF3-B83E-D113850DB98D}" type="presParOf" srcId="{29DBB1B0-01A2-42A1-ACF9-FBB469F8362B}" destId="{3C05E5EC-97F7-45CB-8C80-96F821252AF4}" srcOrd="0" destOrd="0" presId="urn:microsoft.com/office/officeart/2009/3/layout/RandomtoResultProcess"/>
    <dgm:cxn modelId="{6AC0DF7B-F891-403B-B89C-7FB4F2995304}" type="presParOf" srcId="{29DBB1B0-01A2-42A1-ACF9-FBB469F8362B}" destId="{1E24A970-2A7B-4E60-9F85-CE829B40E4B8}" srcOrd="1" destOrd="0" presId="urn:microsoft.com/office/officeart/2009/3/layout/RandomtoResultProcess"/>
    <dgm:cxn modelId="{903258E3-C155-482E-A477-9214A2AF586F}" type="presParOf" srcId="{29DBB1B0-01A2-42A1-ACF9-FBB469F8362B}" destId="{FDDB0276-36D7-4073-892A-6D32FFCC83A9}" srcOrd="2" destOrd="0" presId="urn:microsoft.com/office/officeart/2009/3/layout/RandomtoResultProcess"/>
    <dgm:cxn modelId="{1FADD6D8-111E-4AAD-AD16-DA5CBC7EFB86}" type="presParOf" srcId="{477C3AAD-21EE-4DC5-A482-FCD094A22642}" destId="{CBD64DBD-B827-45E3-A5A5-B163E0BE803A}" srcOrd="3" destOrd="0" presId="urn:microsoft.com/office/officeart/2009/3/layout/RandomtoResultProcess"/>
    <dgm:cxn modelId="{CBFE2D3F-468F-45F7-99C6-37F0346C952B}" type="presParOf" srcId="{CBD64DBD-B827-45E3-A5A5-B163E0BE803A}" destId="{D21A8A57-0942-4EC8-AAB1-33D282EFC492}" srcOrd="0" destOrd="0" presId="urn:microsoft.com/office/officeart/2009/3/layout/RandomtoResultProcess"/>
    <dgm:cxn modelId="{DD8B2C35-1A4E-443E-A0A0-3D2CB020414C}" type="presParOf" srcId="{CBD64DBD-B827-45E3-A5A5-B163E0BE803A}" destId="{E7701623-AD55-4277-89E9-8F44A53105A2}" srcOrd="1" destOrd="0" presId="urn:microsoft.com/office/officeart/2009/3/layout/RandomtoResultProcess"/>
    <dgm:cxn modelId="{290A179F-555F-431A-85B0-D6B5A4B948D8}" type="presParOf" srcId="{477C3AAD-21EE-4DC5-A482-FCD094A22642}" destId="{E734590C-0A66-46AC-8072-9A3B3898B819}" srcOrd="4" destOrd="0" presId="urn:microsoft.com/office/officeart/2009/3/layout/RandomtoResultProcess"/>
    <dgm:cxn modelId="{C6BA1CA9-A525-43A4-A1FE-778324C90E63}" type="presParOf" srcId="{E734590C-0A66-46AC-8072-9A3B3898B819}" destId="{4A08B886-9D24-491F-A42F-28F117E1F317}" srcOrd="0" destOrd="0" presId="urn:microsoft.com/office/officeart/2009/3/layout/RandomtoResultProcess"/>
    <dgm:cxn modelId="{2C7A8C01-07ED-4FFE-B389-7D20D17EB50A}" type="presParOf" srcId="{E734590C-0A66-46AC-8072-9A3B3898B819}" destId="{7A750903-F14D-4E1C-9C7E-7955D8D7B328}" srcOrd="1" destOrd="0" presId="urn:microsoft.com/office/officeart/2009/3/layout/RandomtoResultProcess"/>
    <dgm:cxn modelId="{6D093257-996A-43B5-9281-486B66F041E0}" type="presParOf" srcId="{E734590C-0A66-46AC-8072-9A3B3898B819}" destId="{A8730606-AB26-4C80-81BF-0377307002C4}" srcOrd="2" destOrd="0" presId="urn:microsoft.com/office/officeart/2009/3/layout/RandomtoResultProcess"/>
    <dgm:cxn modelId="{AF506275-DC9D-495E-8B9F-0746ACC1AF93}" type="presParOf" srcId="{477C3AAD-21EE-4DC5-A482-FCD094A22642}" destId="{383E9F17-157A-40B7-BA67-6AC657B557C7}" srcOrd="5" destOrd="0" presId="urn:microsoft.com/office/officeart/2009/3/layout/RandomtoResultProcess"/>
    <dgm:cxn modelId="{B76B79A7-5DDB-4694-B019-9D70813BE994}" type="presParOf" srcId="{383E9F17-157A-40B7-BA67-6AC657B557C7}" destId="{12F58B1F-A20C-4A05-A968-DFC39262ACF3}" srcOrd="0" destOrd="0" presId="urn:microsoft.com/office/officeart/2009/3/layout/RandomtoResultProcess"/>
    <dgm:cxn modelId="{792FD77C-9315-4897-8595-F7C942266CDC}" type="presParOf" srcId="{383E9F17-157A-40B7-BA67-6AC657B557C7}" destId="{BD7B2262-2946-40B9-A954-754EB44DCAED}" srcOrd="1" destOrd="0" presId="urn:microsoft.com/office/officeart/2009/3/layout/RandomtoResultProcess"/>
    <dgm:cxn modelId="{8626FDD7-1E3F-4321-AC61-89A1221DDCD8}" type="presParOf" srcId="{477C3AAD-21EE-4DC5-A482-FCD094A22642}" destId="{6B1E94CF-2C14-42A6-865B-38617C4D0B6B}" srcOrd="6" destOrd="0" presId="urn:microsoft.com/office/officeart/2009/3/layout/RandomtoResultProcess"/>
    <dgm:cxn modelId="{D276107B-1E74-4D93-AB21-3393099065DD}" type="presParOf" srcId="{6B1E94CF-2C14-42A6-865B-38617C4D0B6B}" destId="{ACDE388A-0D26-4028-963B-DAD2386A348D}" srcOrd="0" destOrd="0" presId="urn:microsoft.com/office/officeart/2009/3/layout/RandomtoResultProcess"/>
    <dgm:cxn modelId="{3E5F918A-9558-4184-883A-F1D1898DA3AC}" type="presParOf" srcId="{6B1E94CF-2C14-42A6-865B-38617C4D0B6B}" destId="{04945A8E-D40C-4F5B-A010-BAD6DC3D1A26}" srcOrd="1" destOrd="0" presId="urn:microsoft.com/office/officeart/2009/3/layout/RandomtoResultProcess"/>
    <dgm:cxn modelId="{F5BC96F8-9BE7-45E5-B35A-0FAA6C58A3FE}" type="presParOf" srcId="{6B1E94CF-2C14-42A6-865B-38617C4D0B6B}" destId="{E82D9CD8-C354-44E0-ADD5-E7F374A3B374}" srcOrd="2" destOrd="0" presId="urn:microsoft.com/office/officeart/2009/3/layout/RandomtoResultProcess"/>
    <dgm:cxn modelId="{107FD598-55F3-4097-B4A4-8B033B6C3DDC}" type="presParOf" srcId="{477C3AAD-21EE-4DC5-A482-FCD094A22642}" destId="{A46761C9-6639-4A0D-B937-C108BB6ED688}" srcOrd="7" destOrd="0" presId="urn:microsoft.com/office/officeart/2009/3/layout/RandomtoResultProcess"/>
    <dgm:cxn modelId="{3FE76326-AD86-48F8-AE20-CFF39533348A}" type="presParOf" srcId="{A46761C9-6639-4A0D-B937-C108BB6ED688}" destId="{9D45FBEB-8055-4DE4-AF63-18772BDA9C1C}" srcOrd="0" destOrd="0" presId="urn:microsoft.com/office/officeart/2009/3/layout/RandomtoResultProcess"/>
    <dgm:cxn modelId="{D1D5343A-C09A-49B4-A9BD-877490791F7E}" type="presParOf" srcId="{A46761C9-6639-4A0D-B937-C108BB6ED688}" destId="{3AEDCEC0-A5EF-4835-B0A4-1716495E7026}" srcOrd="1" destOrd="0" presId="urn:microsoft.com/office/officeart/2009/3/layout/RandomtoResultProcess"/>
    <dgm:cxn modelId="{326B167D-0304-4964-BC45-2686FD61B8FC}" type="presParOf" srcId="{477C3AAD-21EE-4DC5-A482-FCD094A22642}" destId="{656192D4-1769-4101-BF02-629A2A4A9E33}" srcOrd="8" destOrd="0" presId="urn:microsoft.com/office/officeart/2009/3/layout/RandomtoResultProcess"/>
    <dgm:cxn modelId="{495A1426-066A-4298-9403-E3AF91DE2166}" type="presParOf" srcId="{656192D4-1769-4101-BF02-629A2A4A9E33}" destId="{9C4D2737-D13A-446C-868D-CC050EE715F4}" srcOrd="0" destOrd="0" presId="urn:microsoft.com/office/officeart/2009/3/layout/RandomtoResultProcess"/>
    <dgm:cxn modelId="{6974C23F-068B-4733-9CB0-0A96FBFD8D3D}" type="presParOf" srcId="{656192D4-1769-4101-BF02-629A2A4A9E33}" destId="{9C367771-4D77-4820-8C10-058086FB4177}" srcOrd="1" destOrd="0" presId="urn:microsoft.com/office/officeart/2009/3/layout/RandomtoResultProcess"/>
    <dgm:cxn modelId="{A0B833ED-01F8-47A0-B009-288AAA185444}" type="presParOf" srcId="{656192D4-1769-4101-BF02-629A2A4A9E33}" destId="{3BBAAF03-02B9-49B0-A811-576956CAA538}" srcOrd="2" destOrd="0" presId="urn:microsoft.com/office/officeart/2009/3/layout/RandomtoResultProcess"/>
    <dgm:cxn modelId="{4017E4B5-12E5-46B3-8505-2313CA9C6B6F}" type="presParOf" srcId="{477C3AAD-21EE-4DC5-A482-FCD094A22642}" destId="{1EB679BF-BE91-46B6-A39A-675DA2E00E92}" srcOrd="9" destOrd="0" presId="urn:microsoft.com/office/officeart/2009/3/layout/RandomtoResultProcess"/>
    <dgm:cxn modelId="{2F6093C5-91C7-4860-AAAA-7D688258FFF2}" type="presParOf" srcId="{1EB679BF-BE91-46B6-A39A-675DA2E00E92}" destId="{B37E156E-7986-4EC5-871E-96F21A6F4C48}" srcOrd="0" destOrd="0" presId="urn:microsoft.com/office/officeart/2009/3/layout/RandomtoResultProcess"/>
    <dgm:cxn modelId="{4CF56941-CC8D-49D4-BAF2-999BD539501A}" type="presParOf" srcId="{1EB679BF-BE91-46B6-A39A-675DA2E00E92}" destId="{D8D5C931-2701-4F62-BE0D-27201DF87FFA}" srcOrd="1" destOrd="0" presId="urn:microsoft.com/office/officeart/2009/3/layout/RandomtoResultProcess"/>
    <dgm:cxn modelId="{AFB86A1A-7A83-4B3D-A3D5-7167E74495A6}" type="presParOf" srcId="{477C3AAD-21EE-4DC5-A482-FCD094A22642}" destId="{52497CD7-E944-4589-B725-4932ED52102E}" srcOrd="10" destOrd="0" presId="urn:microsoft.com/office/officeart/2009/3/layout/RandomtoResultProcess"/>
    <dgm:cxn modelId="{0950596A-DB9E-495D-935E-D7C4BB428625}" type="presParOf" srcId="{52497CD7-E944-4589-B725-4932ED52102E}" destId="{E3612FDC-5F87-4A2F-96FA-82A1552D11F3}" srcOrd="0" destOrd="0" presId="urn:microsoft.com/office/officeart/2009/3/layout/RandomtoResultProcess"/>
    <dgm:cxn modelId="{9C4F185C-768F-49E1-8591-F5B93F956C34}" type="presParOf" srcId="{52497CD7-E944-4589-B725-4932ED52102E}" destId="{51872CDD-0929-41BF-9AE1-2126E7A8D245}" srcOrd="1" destOrd="0" presId="urn:microsoft.com/office/officeart/2009/3/layout/RandomtoResultProcess"/>
    <dgm:cxn modelId="{DF25CE28-9C8D-4B8C-B184-415E8F770BAE}" type="presParOf" srcId="{52497CD7-E944-4589-B725-4932ED52102E}" destId="{F3F07E93-F5E5-4CC8-9AAE-5E5B1A869CF4}" srcOrd="2" destOrd="0" presId="urn:microsoft.com/office/officeart/2009/3/layout/RandomtoResultProcess"/>
    <dgm:cxn modelId="{00E7DB0E-BE2C-4D3E-9FF2-366B4CAA21B8}" type="presParOf" srcId="{477C3AAD-21EE-4DC5-A482-FCD094A22642}" destId="{6FD8115A-115E-4F1B-B037-00A782456FE7}" srcOrd="11" destOrd="0" presId="urn:microsoft.com/office/officeart/2009/3/layout/RandomtoResultProcess"/>
    <dgm:cxn modelId="{4D22EE14-4B00-4FC4-8BB3-A7B3F472B16A}" type="presParOf" srcId="{6FD8115A-115E-4F1B-B037-00A782456FE7}" destId="{790DEAFF-573B-4DAD-9B83-8C48DDF0578E}" srcOrd="0" destOrd="0" presId="urn:microsoft.com/office/officeart/2009/3/layout/RandomtoResultProcess"/>
    <dgm:cxn modelId="{9CD5AAAE-E608-4DB8-A6A9-12B875B75F3C}" type="presParOf" srcId="{6FD8115A-115E-4F1B-B037-00A782456FE7}" destId="{855864FE-9DAD-43E5-B90D-8170C40EA7CF}" srcOrd="1" destOrd="0" presId="urn:microsoft.com/office/officeart/2009/3/layout/RandomtoResultProcess"/>
    <dgm:cxn modelId="{04CC97E2-FC62-47A6-A6EF-17A50660D447}" type="presParOf" srcId="{477C3AAD-21EE-4DC5-A482-FCD094A22642}" destId="{EB0C9EBE-6908-446C-A72C-89ADE6A10DCF}" srcOrd="12" destOrd="0" presId="urn:microsoft.com/office/officeart/2009/3/layout/RandomtoResultProcess"/>
    <dgm:cxn modelId="{2ACD86FA-0500-4A9D-8233-F07F8FD11DB9}" type="presParOf" srcId="{EB0C9EBE-6908-446C-A72C-89ADE6A10DCF}" destId="{902BC047-ADC3-4105-806D-C17D03E684D1}" srcOrd="0" destOrd="0" presId="urn:microsoft.com/office/officeart/2009/3/layout/RandomtoResultProcess"/>
    <dgm:cxn modelId="{CC20DE07-404E-40A6-85BF-115832FA6632}" type="presParOf" srcId="{EB0C9EBE-6908-446C-A72C-89ADE6A10DCF}" destId="{EE60777A-22B7-4E6F-996E-F5339F8D6F2D}" srcOrd="1" destOrd="0" presId="urn:microsoft.com/office/officeart/2009/3/layout/RandomtoResultProcess"/>
    <dgm:cxn modelId="{5BF5ECBF-604D-47E1-A5E0-F0D71132B0DA}" type="presParOf" srcId="{EB0C9EBE-6908-446C-A72C-89ADE6A10DCF}" destId="{6FE51549-C45B-4350-B8FE-220FBC8C3750}" srcOrd="2" destOrd="0" presId="urn:microsoft.com/office/officeart/2009/3/layout/RandomtoResultProcess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98C33-030D-4F33-8A23-C814BFD802F7}">
      <dsp:nvSpPr>
        <dsp:cNvPr id="0" name=""/>
        <dsp:cNvSpPr/>
      </dsp:nvSpPr>
      <dsp:spPr>
        <a:xfrm>
          <a:off x="65299" y="1960777"/>
          <a:ext cx="890349" cy="293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noProof="0" dirty="0"/>
            <a:t> 1977    </a:t>
          </a:r>
        </a:p>
      </dsp:txBody>
      <dsp:txXfrm>
        <a:off x="65299" y="1960777"/>
        <a:ext cx="890349" cy="293410"/>
      </dsp:txXfrm>
    </dsp:sp>
    <dsp:sp modelId="{4F9798D8-A265-4745-9F00-CAA3E82BA712}">
      <dsp:nvSpPr>
        <dsp:cNvPr id="0" name=""/>
        <dsp:cNvSpPr/>
      </dsp:nvSpPr>
      <dsp:spPr>
        <a:xfrm>
          <a:off x="65299" y="2847589"/>
          <a:ext cx="890349" cy="549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noProof="0" dirty="0"/>
            <a:t>Acidente Barragem Usina Euclides da Cunha e Limoeiro</a:t>
          </a:r>
        </a:p>
      </dsp:txBody>
      <dsp:txXfrm>
        <a:off x="65299" y="2847589"/>
        <a:ext cx="890349" cy="549708"/>
      </dsp:txXfrm>
    </dsp:sp>
    <dsp:sp modelId="{D4467F83-2AC9-4ABE-AEFA-43558A8EEA12}">
      <dsp:nvSpPr>
        <dsp:cNvPr id="0" name=""/>
        <dsp:cNvSpPr/>
      </dsp:nvSpPr>
      <dsp:spPr>
        <a:xfrm>
          <a:off x="64287" y="1871540"/>
          <a:ext cx="70823" cy="70823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5E0937-0DE0-4850-BE1B-F36AFF4BFB38}">
      <dsp:nvSpPr>
        <dsp:cNvPr id="0" name=""/>
        <dsp:cNvSpPr/>
      </dsp:nvSpPr>
      <dsp:spPr>
        <a:xfrm>
          <a:off x="113863" y="1772387"/>
          <a:ext cx="70823" cy="70823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28164"/>
                <a:satOff val="-449"/>
                <a:lumOff val="4327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8164"/>
                <a:satOff val="-449"/>
                <a:lumOff val="4327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8164"/>
                <a:satOff val="-449"/>
                <a:lumOff val="43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EBE867-8BCC-441C-B0BC-6BB5AAB83A9A}">
      <dsp:nvSpPr>
        <dsp:cNvPr id="0" name=""/>
        <dsp:cNvSpPr/>
      </dsp:nvSpPr>
      <dsp:spPr>
        <a:xfrm>
          <a:off x="232846" y="1792218"/>
          <a:ext cx="111293" cy="111293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56328"/>
                <a:satOff val="-899"/>
                <a:lumOff val="8654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56328"/>
                <a:satOff val="-899"/>
                <a:lumOff val="8654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56328"/>
                <a:satOff val="-899"/>
                <a:lumOff val="86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C09670-D869-426B-8457-FF54FA54FE59}">
      <dsp:nvSpPr>
        <dsp:cNvPr id="0" name=""/>
        <dsp:cNvSpPr/>
      </dsp:nvSpPr>
      <dsp:spPr>
        <a:xfrm>
          <a:off x="331999" y="1683150"/>
          <a:ext cx="70823" cy="70823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84491"/>
                <a:satOff val="-1348"/>
                <a:lumOff val="12981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84491"/>
                <a:satOff val="-1348"/>
                <a:lumOff val="12981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84491"/>
                <a:satOff val="-1348"/>
                <a:lumOff val="12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EAE08B-7325-4687-93C7-19C05CB20715}">
      <dsp:nvSpPr>
        <dsp:cNvPr id="0" name=""/>
        <dsp:cNvSpPr/>
      </dsp:nvSpPr>
      <dsp:spPr>
        <a:xfrm>
          <a:off x="460897" y="1643489"/>
          <a:ext cx="70823" cy="70823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112655"/>
                <a:satOff val="-1797"/>
                <a:lumOff val="17308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12655"/>
                <a:satOff val="-1797"/>
                <a:lumOff val="17308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12655"/>
                <a:satOff val="-1797"/>
                <a:lumOff val="173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047F3C-414B-4AA3-9231-94BEA082E58D}">
      <dsp:nvSpPr>
        <dsp:cNvPr id="0" name=""/>
        <dsp:cNvSpPr/>
      </dsp:nvSpPr>
      <dsp:spPr>
        <a:xfrm>
          <a:off x="619541" y="1712896"/>
          <a:ext cx="70823" cy="70823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140819"/>
                <a:satOff val="-2247"/>
                <a:lumOff val="2163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40819"/>
                <a:satOff val="-2247"/>
                <a:lumOff val="2163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40819"/>
                <a:satOff val="-2247"/>
                <a:lumOff val="216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47B9AF-2054-49D9-994D-E27222697B37}">
      <dsp:nvSpPr>
        <dsp:cNvPr id="0" name=""/>
        <dsp:cNvSpPr/>
      </dsp:nvSpPr>
      <dsp:spPr>
        <a:xfrm>
          <a:off x="718694" y="1762472"/>
          <a:ext cx="111293" cy="111293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168983"/>
                <a:satOff val="-2696"/>
                <a:lumOff val="25962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68983"/>
                <a:satOff val="-2696"/>
                <a:lumOff val="25962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68983"/>
                <a:satOff val="-2696"/>
                <a:lumOff val="259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041E1F-DC02-449A-AAAB-287F4E0B2BFD}">
      <dsp:nvSpPr>
        <dsp:cNvPr id="0" name=""/>
        <dsp:cNvSpPr/>
      </dsp:nvSpPr>
      <dsp:spPr>
        <a:xfrm>
          <a:off x="857508" y="1871540"/>
          <a:ext cx="70823" cy="70823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197147"/>
                <a:satOff val="-3146"/>
                <a:lumOff val="30289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97147"/>
                <a:satOff val="-3146"/>
                <a:lumOff val="30289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97147"/>
                <a:satOff val="-3146"/>
                <a:lumOff val="302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B55599-26CD-4831-92C8-B26DEADB0BEC}">
      <dsp:nvSpPr>
        <dsp:cNvPr id="0" name=""/>
        <dsp:cNvSpPr/>
      </dsp:nvSpPr>
      <dsp:spPr>
        <a:xfrm>
          <a:off x="916999" y="1980608"/>
          <a:ext cx="70823" cy="70823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225310"/>
                <a:satOff val="-3595"/>
                <a:lumOff val="34616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25310"/>
                <a:satOff val="-3595"/>
                <a:lumOff val="34616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25310"/>
                <a:satOff val="-3595"/>
                <a:lumOff val="346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CBA613-51EC-4685-A37E-F65309EF203E}">
      <dsp:nvSpPr>
        <dsp:cNvPr id="0" name=""/>
        <dsp:cNvSpPr/>
      </dsp:nvSpPr>
      <dsp:spPr>
        <a:xfrm>
          <a:off x="401406" y="1772387"/>
          <a:ext cx="182117" cy="182117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253474"/>
                <a:satOff val="-4044"/>
                <a:lumOff val="3894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53474"/>
                <a:satOff val="-4044"/>
                <a:lumOff val="3894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53474"/>
                <a:satOff val="-4044"/>
                <a:lumOff val="389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56875E-0B07-4BBD-AD5F-24F517F79AD6}">
      <dsp:nvSpPr>
        <dsp:cNvPr id="0" name=""/>
        <dsp:cNvSpPr/>
      </dsp:nvSpPr>
      <dsp:spPr>
        <a:xfrm>
          <a:off x="14711" y="2149167"/>
          <a:ext cx="70823" cy="70823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253474"/>
                <a:satOff val="-4044"/>
                <a:lumOff val="3894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53474"/>
                <a:satOff val="-4044"/>
                <a:lumOff val="3894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53474"/>
                <a:satOff val="-4044"/>
                <a:lumOff val="389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CE51D3-720F-402B-98F0-8FBDE0289358}">
      <dsp:nvSpPr>
        <dsp:cNvPr id="0" name=""/>
        <dsp:cNvSpPr/>
      </dsp:nvSpPr>
      <dsp:spPr>
        <a:xfrm>
          <a:off x="74202" y="2238405"/>
          <a:ext cx="111293" cy="111293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225310"/>
                <a:satOff val="-3595"/>
                <a:lumOff val="34616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25310"/>
                <a:satOff val="-3595"/>
                <a:lumOff val="34616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25310"/>
                <a:satOff val="-3595"/>
                <a:lumOff val="346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21541-96E1-41B5-A31B-0604BC6CD72B}">
      <dsp:nvSpPr>
        <dsp:cNvPr id="0" name=""/>
        <dsp:cNvSpPr/>
      </dsp:nvSpPr>
      <dsp:spPr>
        <a:xfrm>
          <a:off x="222931" y="2317727"/>
          <a:ext cx="161881" cy="161881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197147"/>
                <a:satOff val="-3146"/>
                <a:lumOff val="30289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97147"/>
                <a:satOff val="-3146"/>
                <a:lumOff val="30289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97147"/>
                <a:satOff val="-3146"/>
                <a:lumOff val="302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9A71C9-E5C3-4D69-8E69-17661B9FF7C4}">
      <dsp:nvSpPr>
        <dsp:cNvPr id="0" name=""/>
        <dsp:cNvSpPr/>
      </dsp:nvSpPr>
      <dsp:spPr>
        <a:xfrm>
          <a:off x="431151" y="2446625"/>
          <a:ext cx="70823" cy="70823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168983"/>
                <a:satOff val="-2696"/>
                <a:lumOff val="25962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68983"/>
                <a:satOff val="-2696"/>
                <a:lumOff val="25962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68983"/>
                <a:satOff val="-2696"/>
                <a:lumOff val="259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DF51A9-E76E-40A7-969D-B9AB7546D3C5}">
      <dsp:nvSpPr>
        <dsp:cNvPr id="0" name=""/>
        <dsp:cNvSpPr/>
      </dsp:nvSpPr>
      <dsp:spPr>
        <a:xfrm>
          <a:off x="470812" y="2317727"/>
          <a:ext cx="111293" cy="111293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140819"/>
                <a:satOff val="-2247"/>
                <a:lumOff val="2163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40819"/>
                <a:satOff val="-2247"/>
                <a:lumOff val="2163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40819"/>
                <a:satOff val="-2247"/>
                <a:lumOff val="216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C4C558-C546-4E83-9981-D08118F0E2B8}">
      <dsp:nvSpPr>
        <dsp:cNvPr id="0" name=""/>
        <dsp:cNvSpPr/>
      </dsp:nvSpPr>
      <dsp:spPr>
        <a:xfrm>
          <a:off x="569965" y="2456540"/>
          <a:ext cx="70823" cy="70823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112655"/>
                <a:satOff val="-1797"/>
                <a:lumOff val="17308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12655"/>
                <a:satOff val="-1797"/>
                <a:lumOff val="17308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12655"/>
                <a:satOff val="-1797"/>
                <a:lumOff val="173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B10D3E-D709-455F-B9BE-DB199F2E0409}">
      <dsp:nvSpPr>
        <dsp:cNvPr id="0" name=""/>
        <dsp:cNvSpPr/>
      </dsp:nvSpPr>
      <dsp:spPr>
        <a:xfrm>
          <a:off x="659202" y="2297896"/>
          <a:ext cx="161881" cy="161881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84491"/>
                <a:satOff val="-1348"/>
                <a:lumOff val="12981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84491"/>
                <a:satOff val="-1348"/>
                <a:lumOff val="12981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84491"/>
                <a:satOff val="-1348"/>
                <a:lumOff val="12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06DFC8-C113-4557-84A1-2CDF0960DCD2}">
      <dsp:nvSpPr>
        <dsp:cNvPr id="0" name=""/>
        <dsp:cNvSpPr/>
      </dsp:nvSpPr>
      <dsp:spPr>
        <a:xfrm>
          <a:off x="877338" y="2258235"/>
          <a:ext cx="111293" cy="111293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56328"/>
                <a:satOff val="-899"/>
                <a:lumOff val="8654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56328"/>
                <a:satOff val="-899"/>
                <a:lumOff val="8654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56328"/>
                <a:satOff val="-899"/>
                <a:lumOff val="86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20C43A-5382-49EA-A72F-2C353212B26E}">
      <dsp:nvSpPr>
        <dsp:cNvPr id="0" name=""/>
        <dsp:cNvSpPr/>
      </dsp:nvSpPr>
      <dsp:spPr>
        <a:xfrm>
          <a:off x="988632" y="1792053"/>
          <a:ext cx="326853" cy="62399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5E5EC-97F7-45CB-8C80-96F821252AF4}">
      <dsp:nvSpPr>
        <dsp:cNvPr id="0" name=""/>
        <dsp:cNvSpPr/>
      </dsp:nvSpPr>
      <dsp:spPr>
        <a:xfrm>
          <a:off x="1315486" y="1792356"/>
          <a:ext cx="891419" cy="623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noProof="0" dirty="0"/>
            <a:t> </a:t>
          </a:r>
          <a:r>
            <a:rPr lang="pt-BR" sz="1700" b="1" i="0" kern="1200" dirty="0"/>
            <a:t>1977</a:t>
          </a:r>
          <a:endParaRPr lang="pt-BR" sz="1700" b="1" kern="1200" noProof="0" dirty="0"/>
        </a:p>
      </dsp:txBody>
      <dsp:txXfrm>
        <a:off x="1315486" y="1792356"/>
        <a:ext cx="891419" cy="623993"/>
      </dsp:txXfrm>
    </dsp:sp>
    <dsp:sp modelId="{1E24A970-2A7B-4E60-9F85-CE829B40E4B8}">
      <dsp:nvSpPr>
        <dsp:cNvPr id="0" name=""/>
        <dsp:cNvSpPr/>
      </dsp:nvSpPr>
      <dsp:spPr>
        <a:xfrm>
          <a:off x="1209202" y="1163007"/>
          <a:ext cx="891419" cy="549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0" kern="1200" noProof="0" dirty="0"/>
            <a:t>Decreto n°</a:t>
          </a:r>
          <a:r>
            <a:rPr lang="pt-BR" sz="1400" b="0" i="0" kern="1200" dirty="0"/>
            <a:t>. 10.752, Nov. 1977</a:t>
          </a:r>
          <a:endParaRPr lang="pt-BR" sz="1400" b="0" kern="1200" noProof="0" dirty="0"/>
        </a:p>
      </dsp:txBody>
      <dsp:txXfrm>
        <a:off x="1209202" y="1163007"/>
        <a:ext cx="891419" cy="549708"/>
      </dsp:txXfrm>
    </dsp:sp>
    <dsp:sp modelId="{D21A8A57-0942-4EC8-AAB1-33D282EFC492}">
      <dsp:nvSpPr>
        <dsp:cNvPr id="0" name=""/>
        <dsp:cNvSpPr/>
      </dsp:nvSpPr>
      <dsp:spPr>
        <a:xfrm>
          <a:off x="2206905" y="1792053"/>
          <a:ext cx="326853" cy="62399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shade val="90000"/>
                <a:hueOff val="93447"/>
                <a:satOff val="-2002"/>
                <a:lumOff val="10271"/>
                <a:alphaOff val="0"/>
                <a:shade val="51000"/>
                <a:satMod val="130000"/>
              </a:schemeClr>
            </a:gs>
            <a:gs pos="80000">
              <a:schemeClr val="accent3">
                <a:shade val="90000"/>
                <a:hueOff val="93447"/>
                <a:satOff val="-2002"/>
                <a:lumOff val="10271"/>
                <a:alphaOff val="0"/>
                <a:shade val="93000"/>
                <a:satMod val="130000"/>
              </a:schemeClr>
            </a:gs>
            <a:gs pos="100000">
              <a:schemeClr val="accent3">
                <a:shade val="90000"/>
                <a:hueOff val="93447"/>
                <a:satOff val="-2002"/>
                <a:lumOff val="102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08B886-9D24-491F-A42F-28F117E1F317}">
      <dsp:nvSpPr>
        <dsp:cNvPr id="0" name=""/>
        <dsp:cNvSpPr/>
      </dsp:nvSpPr>
      <dsp:spPr>
        <a:xfrm>
          <a:off x="2533759" y="1792356"/>
          <a:ext cx="891419" cy="623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noProof="0" dirty="0"/>
            <a:t>2015</a:t>
          </a:r>
        </a:p>
      </dsp:txBody>
      <dsp:txXfrm>
        <a:off x="2533759" y="1792356"/>
        <a:ext cx="891419" cy="623993"/>
      </dsp:txXfrm>
    </dsp:sp>
    <dsp:sp modelId="{7A750903-F14D-4E1C-9C7E-7955D8D7B328}">
      <dsp:nvSpPr>
        <dsp:cNvPr id="0" name=""/>
        <dsp:cNvSpPr/>
      </dsp:nvSpPr>
      <dsp:spPr>
        <a:xfrm>
          <a:off x="2533759" y="2579480"/>
          <a:ext cx="891419" cy="549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noProof="0" dirty="0"/>
            <a:t>Acidente Barragem de Mariana</a:t>
          </a:r>
        </a:p>
      </dsp:txBody>
      <dsp:txXfrm>
        <a:off x="2533759" y="2579480"/>
        <a:ext cx="891419" cy="549708"/>
      </dsp:txXfrm>
    </dsp:sp>
    <dsp:sp modelId="{12F58B1F-A20C-4A05-A968-DFC39262ACF3}">
      <dsp:nvSpPr>
        <dsp:cNvPr id="0" name=""/>
        <dsp:cNvSpPr/>
      </dsp:nvSpPr>
      <dsp:spPr>
        <a:xfrm>
          <a:off x="3425179" y="1792053"/>
          <a:ext cx="326853" cy="62399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shade val="90000"/>
                <a:hueOff val="186893"/>
                <a:satOff val="-4005"/>
                <a:lumOff val="20541"/>
                <a:alphaOff val="0"/>
                <a:shade val="51000"/>
                <a:satMod val="130000"/>
              </a:schemeClr>
            </a:gs>
            <a:gs pos="80000">
              <a:schemeClr val="accent3">
                <a:shade val="90000"/>
                <a:hueOff val="186893"/>
                <a:satOff val="-4005"/>
                <a:lumOff val="20541"/>
                <a:alphaOff val="0"/>
                <a:shade val="93000"/>
                <a:satMod val="130000"/>
              </a:schemeClr>
            </a:gs>
            <a:gs pos="100000">
              <a:schemeClr val="accent3">
                <a:shade val="90000"/>
                <a:hueOff val="186893"/>
                <a:satOff val="-4005"/>
                <a:lumOff val="205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DE388A-0D26-4028-963B-DAD2386A348D}">
      <dsp:nvSpPr>
        <dsp:cNvPr id="0" name=""/>
        <dsp:cNvSpPr/>
      </dsp:nvSpPr>
      <dsp:spPr>
        <a:xfrm>
          <a:off x="3815172" y="1792356"/>
          <a:ext cx="891419" cy="623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noProof="0" dirty="0"/>
            <a:t>     2015 </a:t>
          </a:r>
        </a:p>
      </dsp:txBody>
      <dsp:txXfrm>
        <a:off x="3815172" y="1792356"/>
        <a:ext cx="891419" cy="623993"/>
      </dsp:txXfrm>
    </dsp:sp>
    <dsp:sp modelId="{04945A8E-D40C-4F5B-A010-BAD6DC3D1A26}">
      <dsp:nvSpPr>
        <dsp:cNvPr id="0" name=""/>
        <dsp:cNvSpPr/>
      </dsp:nvSpPr>
      <dsp:spPr>
        <a:xfrm>
          <a:off x="3749554" y="1015140"/>
          <a:ext cx="1017698" cy="549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noProof="0" dirty="0"/>
            <a:t>GT- Resolução  SEEM/SMA/SSRH/ CMIL N°01/2015  </a:t>
          </a:r>
        </a:p>
      </dsp:txBody>
      <dsp:txXfrm>
        <a:off x="3749554" y="1015140"/>
        <a:ext cx="1017698" cy="549708"/>
      </dsp:txXfrm>
    </dsp:sp>
    <dsp:sp modelId="{9D45FBEB-8055-4DE4-AF63-18772BDA9C1C}">
      <dsp:nvSpPr>
        <dsp:cNvPr id="0" name=""/>
        <dsp:cNvSpPr/>
      </dsp:nvSpPr>
      <dsp:spPr>
        <a:xfrm>
          <a:off x="4769730" y="1792053"/>
          <a:ext cx="326853" cy="62399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shade val="90000"/>
                <a:hueOff val="280340"/>
                <a:satOff val="-6007"/>
                <a:lumOff val="30812"/>
                <a:alphaOff val="0"/>
                <a:shade val="51000"/>
                <a:satMod val="130000"/>
              </a:schemeClr>
            </a:gs>
            <a:gs pos="80000">
              <a:schemeClr val="accent3">
                <a:shade val="90000"/>
                <a:hueOff val="280340"/>
                <a:satOff val="-6007"/>
                <a:lumOff val="30812"/>
                <a:alphaOff val="0"/>
                <a:shade val="93000"/>
                <a:satMod val="130000"/>
              </a:schemeClr>
            </a:gs>
            <a:gs pos="100000">
              <a:schemeClr val="accent3">
                <a:shade val="90000"/>
                <a:hueOff val="280340"/>
                <a:satOff val="-6007"/>
                <a:lumOff val="308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D2737-D13A-446C-868D-CC050EE715F4}">
      <dsp:nvSpPr>
        <dsp:cNvPr id="0" name=""/>
        <dsp:cNvSpPr/>
      </dsp:nvSpPr>
      <dsp:spPr>
        <a:xfrm>
          <a:off x="5184728" y="1792356"/>
          <a:ext cx="891419" cy="623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noProof="0" dirty="0"/>
            <a:t>   </a:t>
          </a:r>
          <a:r>
            <a:rPr lang="pt-BR" sz="1700" b="1" kern="1200" noProof="0" dirty="0"/>
            <a:t>2019</a:t>
          </a:r>
        </a:p>
      </dsp:txBody>
      <dsp:txXfrm>
        <a:off x="5184728" y="1792356"/>
        <a:ext cx="891419" cy="623993"/>
      </dsp:txXfrm>
    </dsp:sp>
    <dsp:sp modelId="{9C367771-4D77-4820-8C10-058086FB4177}">
      <dsp:nvSpPr>
        <dsp:cNvPr id="0" name=""/>
        <dsp:cNvSpPr/>
      </dsp:nvSpPr>
      <dsp:spPr>
        <a:xfrm>
          <a:off x="5096584" y="2579480"/>
          <a:ext cx="1067706" cy="549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noProof="0" dirty="0"/>
            <a:t>Acidente Barragem de Brumadinho</a:t>
          </a:r>
        </a:p>
      </dsp:txBody>
      <dsp:txXfrm>
        <a:off x="5096584" y="2579480"/>
        <a:ext cx="1067706" cy="549708"/>
      </dsp:txXfrm>
    </dsp:sp>
    <dsp:sp modelId="{B37E156E-7986-4EC5-871E-96F21A6F4C48}">
      <dsp:nvSpPr>
        <dsp:cNvPr id="0" name=""/>
        <dsp:cNvSpPr/>
      </dsp:nvSpPr>
      <dsp:spPr>
        <a:xfrm>
          <a:off x="6164291" y="1792053"/>
          <a:ext cx="326853" cy="62399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shade val="90000"/>
                <a:hueOff val="186893"/>
                <a:satOff val="-4005"/>
                <a:lumOff val="20541"/>
                <a:alphaOff val="0"/>
                <a:shade val="51000"/>
                <a:satMod val="130000"/>
              </a:schemeClr>
            </a:gs>
            <a:gs pos="80000">
              <a:schemeClr val="accent3">
                <a:shade val="90000"/>
                <a:hueOff val="186893"/>
                <a:satOff val="-4005"/>
                <a:lumOff val="20541"/>
                <a:alphaOff val="0"/>
                <a:shade val="93000"/>
                <a:satMod val="130000"/>
              </a:schemeClr>
            </a:gs>
            <a:gs pos="100000">
              <a:schemeClr val="accent3">
                <a:shade val="90000"/>
                <a:hueOff val="186893"/>
                <a:satOff val="-4005"/>
                <a:lumOff val="205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612FDC-5F87-4A2F-96FA-82A1552D11F3}">
      <dsp:nvSpPr>
        <dsp:cNvPr id="0" name=""/>
        <dsp:cNvSpPr/>
      </dsp:nvSpPr>
      <dsp:spPr>
        <a:xfrm>
          <a:off x="6491145" y="1792356"/>
          <a:ext cx="891419" cy="623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noProof="0" dirty="0"/>
            <a:t>2019 </a:t>
          </a:r>
        </a:p>
      </dsp:txBody>
      <dsp:txXfrm>
        <a:off x="6491145" y="1792356"/>
        <a:ext cx="891419" cy="623993"/>
      </dsp:txXfrm>
    </dsp:sp>
    <dsp:sp modelId="{51872CDD-0929-41BF-9AE1-2126E7A8D245}">
      <dsp:nvSpPr>
        <dsp:cNvPr id="0" name=""/>
        <dsp:cNvSpPr/>
      </dsp:nvSpPr>
      <dsp:spPr>
        <a:xfrm>
          <a:off x="6455265" y="1034919"/>
          <a:ext cx="891419" cy="549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noProof="0" dirty="0"/>
            <a:t>GT- Resoluções SIMA/CMIL N° 01, 02 E 03/2019</a:t>
          </a:r>
        </a:p>
      </dsp:txBody>
      <dsp:txXfrm>
        <a:off x="6455265" y="1034919"/>
        <a:ext cx="891419" cy="549708"/>
      </dsp:txXfrm>
    </dsp:sp>
    <dsp:sp modelId="{790DEAFF-573B-4DAD-9B83-8C48DDF0578E}">
      <dsp:nvSpPr>
        <dsp:cNvPr id="0" name=""/>
        <dsp:cNvSpPr/>
      </dsp:nvSpPr>
      <dsp:spPr>
        <a:xfrm>
          <a:off x="7382564" y="1792053"/>
          <a:ext cx="326853" cy="62399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shade val="90000"/>
                <a:hueOff val="93447"/>
                <a:satOff val="-2002"/>
                <a:lumOff val="10271"/>
                <a:alphaOff val="0"/>
                <a:shade val="51000"/>
                <a:satMod val="130000"/>
              </a:schemeClr>
            </a:gs>
            <a:gs pos="80000">
              <a:schemeClr val="accent3">
                <a:shade val="90000"/>
                <a:hueOff val="93447"/>
                <a:satOff val="-2002"/>
                <a:lumOff val="10271"/>
                <a:alphaOff val="0"/>
                <a:shade val="93000"/>
                <a:satMod val="130000"/>
              </a:schemeClr>
            </a:gs>
            <a:gs pos="100000">
              <a:schemeClr val="accent3">
                <a:shade val="90000"/>
                <a:hueOff val="93447"/>
                <a:satOff val="-2002"/>
                <a:lumOff val="102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2BC047-ADC3-4105-806D-C17D03E684D1}">
      <dsp:nvSpPr>
        <dsp:cNvPr id="0" name=""/>
        <dsp:cNvSpPr/>
      </dsp:nvSpPr>
      <dsp:spPr>
        <a:xfrm>
          <a:off x="7899183" y="1747785"/>
          <a:ext cx="757706" cy="757706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28164"/>
                <a:satOff val="-449"/>
                <a:lumOff val="4327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8164"/>
                <a:satOff val="-449"/>
                <a:lumOff val="4327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8164"/>
                <a:satOff val="-449"/>
                <a:lumOff val="43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noProof="0" dirty="0"/>
            <a:t>2020</a:t>
          </a:r>
        </a:p>
      </dsp:txBody>
      <dsp:txXfrm>
        <a:off x="8010146" y="1858748"/>
        <a:ext cx="535780" cy="535780"/>
      </dsp:txXfrm>
    </dsp:sp>
    <dsp:sp modelId="{EE60777A-22B7-4E6F-996E-F5339F8D6F2D}">
      <dsp:nvSpPr>
        <dsp:cNvPr id="0" name=""/>
        <dsp:cNvSpPr/>
      </dsp:nvSpPr>
      <dsp:spPr>
        <a:xfrm>
          <a:off x="7722887" y="3174105"/>
          <a:ext cx="1137237" cy="1551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noProof="0" dirty="0"/>
            <a:t>Resolução SIMA/CMIL/ SDE N° 1,  04/2020 -Comitê de Barragens para Acompanha-mento das ações Relacionadas a Segurança de Barragens.</a:t>
          </a:r>
        </a:p>
      </dsp:txBody>
      <dsp:txXfrm>
        <a:off x="7722887" y="3174105"/>
        <a:ext cx="1137237" cy="1551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CBFDE-39D7-4A33-985B-CA0B1305BB43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7AD1F-421C-4E5D-B7B7-339EB506DC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45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35588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F13-028C-458A-A438-F5CB1F5AE461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9DA0-86CD-4338-A404-13FF58C944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83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F13-028C-458A-A438-F5CB1F5AE461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9DA0-86CD-4338-A404-13FF58C944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17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F13-028C-458A-A438-F5CB1F5AE461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9DA0-86CD-4338-A404-13FF58C944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941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4932733-DE66-A844-89AA-0043C6E3F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3313" r="16138" b="32200"/>
          <a:stretch/>
        </p:blipFill>
        <p:spPr>
          <a:xfrm>
            <a:off x="1475656" y="1700808"/>
            <a:ext cx="6192688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68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4932733-DE66-A844-89AA-0043C6E3F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3313" r="16138" b="32200"/>
          <a:stretch/>
        </p:blipFill>
        <p:spPr>
          <a:xfrm>
            <a:off x="1475656" y="1700808"/>
            <a:ext cx="6192688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34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mente 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7B877F-130B-415E-98B6-246AAFE517A0}" type="datetime1">
              <a:rPr lang="pt-BR" smtClean="0"/>
              <a:t>02/12/2020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t-BR" dirty="0"/>
              <a:t>‹#›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096385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D701-20BD-4195-A0E0-55F3A149306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02/12/2020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0FE4-DC8B-46C8-A867-E500D9846D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16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D701-20BD-4195-A0E0-55F3A149306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02/12/2020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0FE4-DC8B-46C8-A867-E500D9846D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766EB2D-566E-4FD4-9225-329A9C6B63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81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D701-20BD-4195-A0E0-55F3A149306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02/12/2020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0FE4-DC8B-46C8-A867-E500D9846D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8EFA5926-E58D-4A52-AC99-C340ECF541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22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D701-20BD-4195-A0E0-55F3A149306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02/12/2020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0FE4-DC8B-46C8-A867-E500D9846D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21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D701-20BD-4195-A0E0-55F3A149306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02/12/2020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0FE4-DC8B-46C8-A867-E500D9846D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4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F13-028C-458A-A438-F5CB1F5AE461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9DA0-86CD-4338-A404-13FF58C944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532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D701-20BD-4195-A0E0-55F3A149306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02/12/2020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0FE4-DC8B-46C8-A867-E500D9846D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88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D701-20BD-4195-A0E0-55F3A149306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02/12/2020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0FE4-DC8B-46C8-A867-E500D9846D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68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D701-20BD-4195-A0E0-55F3A149306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02/12/2020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0FE4-DC8B-46C8-A867-E500D9846D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64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D701-20BD-4195-A0E0-55F3A149306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02/12/2020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0FE4-DC8B-46C8-A867-E500D9846D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88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D701-20BD-4195-A0E0-55F3A149306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02/12/2020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0FE4-DC8B-46C8-A867-E500D9846D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068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D701-20BD-4195-A0E0-55F3A149306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02/12/2020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0FE4-DC8B-46C8-A867-E500D9846D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901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4932733-DE66-A844-89AA-0043C6E3F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3313" r="16138" b="32200"/>
          <a:stretch/>
        </p:blipFill>
        <p:spPr>
          <a:xfrm>
            <a:off x="1475656" y="1700808"/>
            <a:ext cx="6192688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90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4932733-DE66-A844-89AA-0043C6E3F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3313" r="16138" b="32200"/>
          <a:stretch/>
        </p:blipFill>
        <p:spPr>
          <a:xfrm>
            <a:off x="1475656" y="1700808"/>
            <a:ext cx="6192688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09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F13-028C-458A-A438-F5CB1F5AE461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9DA0-86CD-4338-A404-13FF58C944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11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F13-028C-458A-A438-F5CB1F5AE461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9DA0-86CD-4338-A404-13FF58C944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864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F13-028C-458A-A438-F5CB1F5AE461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9DA0-86CD-4338-A404-13FF58C944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25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F13-028C-458A-A438-F5CB1F5AE461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9DA0-86CD-4338-A404-13FF58C944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35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F13-028C-458A-A438-F5CB1F5AE461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9DA0-86CD-4338-A404-13FF58C944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6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F13-028C-458A-A438-F5CB1F5AE461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9DA0-86CD-4338-A404-13FF58C944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64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CF13-028C-458A-A438-F5CB1F5AE461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79DA0-86CD-4338-A404-13FF58C944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77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8CF13-028C-458A-A438-F5CB1F5AE461}" type="datetimeFigureOut">
              <a:rPr lang="pt-BR" smtClean="0"/>
              <a:t>02/12/2020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79DA0-86CD-4338-A404-13FF58C944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13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6" r:id="rId12"/>
    <p:sldLayoutId id="2147483687" r:id="rId13"/>
    <p:sldLayoutId id="214748368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53DD701-20BD-4195-A0E0-55F3A149306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02/12/2020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8A30FE4-DC8B-46C8-A867-E500D9846D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1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rquivo.ambiente.sp.gov.br/publicacoes/2019/07/barragens-noestadodespaulo2019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arquivo.ambiente.sp.gov.br/publicacoes/2019/07/barragensdoestadodespaulo2019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0137" y="0"/>
            <a:ext cx="7955280" cy="4101738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230" y="311235"/>
            <a:ext cx="6021099" cy="2564945"/>
          </a:xfrm>
          <a:prstGeom prst="rect">
            <a:avLst/>
          </a:prstGeom>
        </p:spPr>
      </p:pic>
      <p:sp>
        <p:nvSpPr>
          <p:cNvPr id="2" name="CaixaDeTexto 10">
            <a:extLst>
              <a:ext uri="{FF2B5EF4-FFF2-40B4-BE49-F238E27FC236}">
                <a16:creationId xmlns:a16="http://schemas.microsoft.com/office/drawing/2014/main" xmlns="" id="{3B783656-A190-C340-9646-82E62A60B711}"/>
              </a:ext>
            </a:extLst>
          </p:cNvPr>
          <p:cNvSpPr txBox="1"/>
          <p:nvPr/>
        </p:nvSpPr>
        <p:spPr>
          <a:xfrm>
            <a:off x="485387" y="2434104"/>
            <a:ext cx="84847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200" b="1" dirty="0">
              <a:latin typeface="Gotham Book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latin typeface="Gotham Book" pitchFamily="2" charset="0"/>
                <a:ea typeface="Verdana" panose="020B0604030504040204" pitchFamily="34" charset="0"/>
                <a:cs typeface="Arial" panose="020B0604020202020204" pitchFamily="34" charset="0"/>
              </a:rPr>
              <a:t>Secretaria de Infraestrutura e Meio Ambiente</a:t>
            </a:r>
          </a:p>
          <a:p>
            <a:pPr algn="ctr"/>
            <a:endParaRPr lang="pt-BR" sz="2800" b="1" dirty="0">
              <a:latin typeface="Gotham Book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pt-BR" sz="2600" b="1" dirty="0">
              <a:latin typeface="Gotham Book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pt-BR" sz="2600" b="1" dirty="0">
              <a:latin typeface="Gotham Book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600" b="1" dirty="0">
                <a:latin typeface="Gotham Book" pitchFamily="2" charset="0"/>
                <a:ea typeface="Verdana" panose="020B0604030504040204" pitchFamily="34" charset="0"/>
                <a:cs typeface="Arial" panose="020B0604020202020204" pitchFamily="34" charset="0"/>
              </a:rPr>
              <a:t>Acompanhamento das Ações Relacionadas à Segurança de Barragens no Estado de São Paulo</a:t>
            </a:r>
          </a:p>
          <a:p>
            <a:pPr algn="ctr"/>
            <a:endParaRPr lang="pt-BR" sz="2600" b="1" dirty="0">
              <a:latin typeface="Gotham Book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6" algn="r"/>
            <a:endParaRPr lang="pt-BR" sz="1600" dirty="0"/>
          </a:p>
          <a:p>
            <a:pPr lvl="6" algn="r"/>
            <a:r>
              <a:rPr lang="pt-BR" sz="1600" dirty="0"/>
              <a:t>Geólogo - José Carlos Garcia Ferreira</a:t>
            </a:r>
          </a:p>
          <a:p>
            <a:pPr lvl="6" algn="r"/>
            <a:r>
              <a:rPr lang="pt-BR" sz="1600" dirty="0"/>
              <a:t>Coordenador de Petróleo, Gás e Mineração </a:t>
            </a:r>
          </a:p>
          <a:p>
            <a:pPr lvl="6" algn="r"/>
            <a:r>
              <a:rPr lang="pt-BR" sz="1600" dirty="0"/>
              <a:t>Coordenador do Comitê de Barragens do ESP</a:t>
            </a:r>
            <a:br>
              <a:rPr lang="pt-BR" sz="1600" dirty="0"/>
            </a:br>
            <a:endParaRPr lang="pt-BR" sz="1600" dirty="0"/>
          </a:p>
          <a:p>
            <a:pPr algn="ctr"/>
            <a:r>
              <a:rPr lang="pt-BR" sz="2000" b="1" dirty="0">
                <a:latin typeface="Gotham Book" pitchFamily="2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pt-BR" sz="2000" b="1" dirty="0">
                <a:latin typeface="Gotham Book" pitchFamily="2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pt-BR" sz="2000" b="1" dirty="0">
              <a:latin typeface="Gotham Book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00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957" y="222879"/>
            <a:ext cx="8108831" cy="708774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Informações: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1" t="14963" r="34991" b="4987"/>
          <a:stretch/>
        </p:blipFill>
        <p:spPr bwMode="auto">
          <a:xfrm>
            <a:off x="318868" y="1162875"/>
            <a:ext cx="3458178" cy="49911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3946863" y="4263409"/>
            <a:ext cx="5197137" cy="923330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300" b="1" u="sng" dirty="0"/>
              <a:t>Site</a:t>
            </a:r>
            <a:r>
              <a:rPr lang="pt-BR" sz="1300" b="1" u="sng" dirty="0" smtClean="0"/>
              <a:t>:</a:t>
            </a:r>
            <a:r>
              <a:rPr lang="pt-BR" sz="1300" dirty="0" smtClean="0">
                <a:sym typeface="Wingdings" panose="05000000000000000000" pitchFamily="2" charset="2"/>
              </a:rPr>
              <a:t>  </a:t>
            </a:r>
            <a:r>
              <a:rPr lang="pt-BR" sz="1300" dirty="0" smtClean="0"/>
              <a:t>Secretaria </a:t>
            </a:r>
            <a:r>
              <a:rPr lang="pt-BR" sz="1300" dirty="0"/>
              <a:t>de Infraestrutura e Meio </a:t>
            </a:r>
            <a:r>
              <a:rPr lang="pt-BR" sz="1300" dirty="0" smtClean="0"/>
              <a:t>ambiente – SIMA.</a:t>
            </a:r>
            <a:endParaRPr lang="pt-BR" sz="1300" dirty="0"/>
          </a:p>
          <a:p>
            <a:r>
              <a:rPr lang="pt-BR" sz="1300" dirty="0">
                <a:sym typeface="Wingdings" panose="05000000000000000000" pitchFamily="2" charset="2"/>
              </a:rPr>
              <a:t>	</a:t>
            </a:r>
          </a:p>
          <a:p>
            <a:r>
              <a:rPr lang="pt-BR" sz="1400" dirty="0">
                <a:hlinkClick r:id="rId3"/>
              </a:rPr>
              <a:t>http://arquivo.ambiente.sp.gov.br/publicacoes/2019/07/barragens-noestadodespaulo2019.pdf</a:t>
            </a:r>
            <a:endParaRPr lang="pt-BR" sz="1300" u="sng" dirty="0">
              <a:solidFill>
                <a:srgbClr val="0070C0"/>
              </a:solidFill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729030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pt-BR" dirty="0"/>
              <a:t>Obrigado 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1693" y="14859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Coordenador de Petróleo, Gás e Mineração</a:t>
            </a:r>
          </a:p>
          <a:p>
            <a:pPr marL="457200" lvl="1" indent="0">
              <a:buNone/>
            </a:pPr>
            <a:r>
              <a:rPr lang="pt-BR" dirty="0"/>
              <a:t>              </a:t>
            </a:r>
          </a:p>
          <a:p>
            <a:pPr marL="457200" lvl="1" indent="0">
              <a:buNone/>
            </a:pPr>
            <a:r>
              <a:rPr lang="pt-BR" dirty="0"/>
              <a:t>		</a:t>
            </a:r>
            <a:r>
              <a:rPr lang="pt-BR" b="1" dirty="0"/>
              <a:t>José Carlos Garcia Ferreira   </a:t>
            </a:r>
          </a:p>
          <a:p>
            <a:pPr marL="457200" lvl="1" indent="0">
              <a:buNone/>
            </a:pPr>
            <a:r>
              <a:rPr lang="pt-BR" sz="2500" b="1" dirty="0"/>
              <a:t>                   </a:t>
            </a:r>
            <a:r>
              <a:rPr lang="pt-BR" sz="2500" dirty="0"/>
              <a:t>sima.infraestrutura@sp.gov.br</a:t>
            </a:r>
            <a:endParaRPr lang="pt-BR" sz="2500" b="1" dirty="0"/>
          </a:p>
          <a:p>
            <a:pPr marL="457200" lvl="1" indent="0">
              <a:buNone/>
            </a:pPr>
            <a:r>
              <a:rPr lang="pt-BR" b="1" dirty="0"/>
              <a:t>		        </a:t>
            </a:r>
            <a:r>
              <a:rPr lang="pt-BR" sz="2200" dirty="0" err="1"/>
              <a:t>Tel</a:t>
            </a:r>
            <a:r>
              <a:rPr lang="pt-BR" sz="2200" dirty="0"/>
              <a:t>: (11) 3133 - 3233</a:t>
            </a:r>
          </a:p>
        </p:txBody>
      </p:sp>
    </p:spTree>
    <p:extLst>
      <p:ext uri="{BB962C8B-B14F-4D97-AF65-F5344CB8AC3E}">
        <p14:creationId xmlns:p14="http://schemas.microsoft.com/office/powerpoint/2010/main" val="3679427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11235" y="4059423"/>
            <a:ext cx="57476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Gotham Book" pitchFamily="2" charset="0"/>
                <a:ea typeface="Verdana" panose="020B0604030504040204" pitchFamily="34" charset="0"/>
                <a:cs typeface="Arial" panose="020B0604020202020204" pitchFamily="34" charset="0"/>
              </a:rPr>
              <a:t>Secretaria de Infraestrutura e Meio Ambiente</a:t>
            </a:r>
          </a:p>
        </p:txBody>
      </p:sp>
    </p:spTree>
    <p:extLst>
      <p:ext uri="{BB962C8B-B14F-4D97-AF65-F5344CB8AC3E}">
        <p14:creationId xmlns:p14="http://schemas.microsoft.com/office/powerpoint/2010/main" val="103466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-188686" y="388316"/>
            <a:ext cx="6550884" cy="1026042"/>
          </a:xfrm>
        </p:spPr>
        <p:txBody>
          <a:bodyPr rtlCol="0">
            <a:noAutofit/>
          </a:bodyPr>
          <a:lstStyle/>
          <a:p>
            <a:pPr rtl="0"/>
            <a:r>
              <a:rPr lang="pt-BR" sz="4000" b="1" dirty="0"/>
              <a:t>Acompanhamento Barragens</a:t>
            </a:r>
            <a:br>
              <a:rPr lang="pt-BR" sz="4000" b="1" dirty="0"/>
            </a:br>
            <a:r>
              <a:rPr lang="pt-BR" sz="4000" b="1" dirty="0"/>
              <a:t> Estado de São Paulo</a:t>
            </a:r>
          </a:p>
        </p:txBody>
      </p:sp>
      <p:graphicFrame>
        <p:nvGraphicFramePr>
          <p:cNvPr id="5" name="Diagrama 4" descr="Linha do Tempo Básica" title="SmartArt"/>
          <p:cNvGraphicFramePr/>
          <p:nvPr>
            <p:extLst>
              <p:ext uri="{D42A27DB-BD31-4B8C-83A1-F6EECF244321}">
                <p14:modId xmlns:p14="http://schemas.microsoft.com/office/powerpoint/2010/main" val="1785904791"/>
              </p:ext>
            </p:extLst>
          </p:nvPr>
        </p:nvGraphicFramePr>
        <p:xfrm>
          <a:off x="177047" y="901337"/>
          <a:ext cx="8861367" cy="5273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1" t="14963" r="34991" b="4987"/>
          <a:stretch/>
        </p:blipFill>
        <p:spPr bwMode="auto">
          <a:xfrm>
            <a:off x="6550884" y="4334168"/>
            <a:ext cx="1097762" cy="16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de seta reta 9"/>
          <p:cNvCxnSpPr/>
          <p:nvPr/>
        </p:nvCxnSpPr>
        <p:spPr>
          <a:xfrm>
            <a:off x="7208322" y="3352334"/>
            <a:ext cx="0" cy="9462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9"/>
          <a:srcRect l="4324" t="1557" r="2608"/>
          <a:stretch/>
        </p:blipFill>
        <p:spPr>
          <a:xfrm>
            <a:off x="4010332" y="4334168"/>
            <a:ext cx="1150785" cy="1618008"/>
          </a:xfrm>
          <a:prstGeom prst="rect">
            <a:avLst/>
          </a:prstGeom>
        </p:spPr>
      </p:pic>
      <p:cxnSp>
        <p:nvCxnSpPr>
          <p:cNvPr id="13" name="Conector de seta reta 12"/>
          <p:cNvCxnSpPr/>
          <p:nvPr/>
        </p:nvCxnSpPr>
        <p:spPr>
          <a:xfrm>
            <a:off x="4585725" y="3387870"/>
            <a:ext cx="0" cy="9462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0" y="6146465"/>
            <a:ext cx="453290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00" dirty="0"/>
              <a:t>Figura 1: Linha do Tempo – Acompanhamento de Barragens ESP.</a:t>
            </a:r>
          </a:p>
        </p:txBody>
      </p:sp>
    </p:spTree>
    <p:extLst>
      <p:ext uri="{BB962C8B-B14F-4D97-AF65-F5344CB8AC3E}">
        <p14:creationId xmlns:p14="http://schemas.microsoft.com/office/powerpoint/2010/main" val="171780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75487" y="101600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/>
              <a:t>Comitê de Barragens do ESP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9232" y="1407695"/>
            <a:ext cx="8374322" cy="4525963"/>
          </a:xfrm>
        </p:spPr>
        <p:txBody>
          <a:bodyPr/>
          <a:lstStyle/>
          <a:p>
            <a:r>
              <a:rPr lang="pt-BR" dirty="0"/>
              <a:t>Resolução SIMA/CMIL/SDE N°1/2020: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 smtClean="0"/>
              <a:t> Membros</a:t>
            </a:r>
            <a:r>
              <a:rPr lang="pt-BR" dirty="0"/>
              <a:t>: DAEE, CETESB, IPT, Defesa Civil Estadual, IG, EMAE, CPGM e CRHI.</a:t>
            </a:r>
          </a:p>
          <a:p>
            <a:pPr lvl="2"/>
            <a:endParaRPr lang="pt-B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b="1" dirty="0" smtClean="0"/>
              <a:t> Objetivo</a:t>
            </a:r>
            <a:r>
              <a:rPr lang="pt-BR" b="1" dirty="0"/>
              <a:t>: </a:t>
            </a:r>
            <a:r>
              <a:rPr lang="pt-BR" dirty="0"/>
              <a:t>Acompanhamento da aplicação da PNSB no Estado de São Paulo a partir da ação dos órgãos fiscalizadores</a:t>
            </a:r>
            <a:r>
              <a:rPr lang="pt-BR" dirty="0">
                <a:cs typeface="Times New Roman" panose="02020603050405020304" pitchFamily="18" charset="0"/>
              </a:rPr>
              <a:t>.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2313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40127" y="306858"/>
            <a:ext cx="6760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/>
              <a:t>Normativas aplicáveis: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2E8E23A4-661F-4A01-81AC-0822687717EB}"/>
              </a:ext>
            </a:extLst>
          </p:cNvPr>
          <p:cNvSpPr txBox="1"/>
          <p:nvPr/>
        </p:nvSpPr>
        <p:spPr>
          <a:xfrm>
            <a:off x="340127" y="1071801"/>
            <a:ext cx="9094159" cy="5786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b="1" dirty="0"/>
              <a:t>Lei  12.334/2010 </a:t>
            </a:r>
            <a:r>
              <a:rPr lang="pt-BR" sz="2000" b="1" dirty="0"/>
              <a:t>- </a:t>
            </a:r>
            <a:r>
              <a:rPr lang="pt-BR" sz="2000" dirty="0"/>
              <a:t>Estabelece a Política Nacional de Segurança de Barragens  (PNSB).</a:t>
            </a:r>
          </a:p>
          <a:p>
            <a:pPr marL="342900" indent="-342900">
              <a:buFontTx/>
              <a:buChar char="-"/>
            </a:pPr>
            <a:endParaRPr lang="pt-BR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200" b="1" dirty="0"/>
              <a:t>Lei 14.066/2020 -  </a:t>
            </a:r>
            <a:r>
              <a:rPr lang="pt-BR" sz="2000" dirty="0"/>
              <a:t>Altera a Lei 12.334/2010 e outras. </a:t>
            </a:r>
          </a:p>
          <a:p>
            <a:endParaRPr lang="pt-BR" sz="2000" b="1" dirty="0"/>
          </a:p>
          <a:p>
            <a:pPr lvl="1"/>
            <a:r>
              <a:rPr lang="pt-BR" sz="2200" b="1" dirty="0"/>
              <a:t>- Barragens de Acumulação de Água para Quaisquer Usos:</a:t>
            </a:r>
            <a:endParaRPr lang="pt-BR" sz="2200" b="1" dirty="0">
              <a:solidFill>
                <a:srgbClr val="C0000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000" b="1" dirty="0"/>
              <a:t>ANA - </a:t>
            </a:r>
            <a:r>
              <a:rPr lang="pt-BR" sz="2000" dirty="0"/>
              <a:t>Resolução 236 de 30 de janeiro de 2017;</a:t>
            </a:r>
            <a:endParaRPr lang="pt-BR" sz="2000" dirty="0">
              <a:solidFill>
                <a:srgbClr val="C00000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000" b="1" dirty="0"/>
              <a:t>DAEE - </a:t>
            </a:r>
            <a:r>
              <a:rPr lang="pt-BR" sz="2000" dirty="0"/>
              <a:t>Portaria 3.907/2015 </a:t>
            </a:r>
            <a:r>
              <a:rPr lang="pt-BR" sz="2000" dirty="0" err="1"/>
              <a:t>reti</a:t>
            </a:r>
            <a:r>
              <a:rPr lang="pt-BR" sz="2000" dirty="0"/>
              <a:t>-ratificada em 26 de junho de 2017;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000" b="1" dirty="0"/>
              <a:t>ANEEL (ARSESP)</a:t>
            </a:r>
            <a:r>
              <a:rPr lang="pt-BR" sz="2000" dirty="0"/>
              <a:t> - Resolução Normativa 696 de 15 de dezembro de 2015.</a:t>
            </a:r>
          </a:p>
          <a:p>
            <a:pPr lvl="2"/>
            <a:endParaRPr lang="pt-BR" sz="2000" dirty="0"/>
          </a:p>
          <a:p>
            <a:pPr lvl="1"/>
            <a:r>
              <a:rPr lang="pt-BR" sz="2000" b="1" dirty="0"/>
              <a:t>- </a:t>
            </a:r>
            <a:r>
              <a:rPr lang="pt-BR" sz="2200" b="1" dirty="0"/>
              <a:t>Barragens para Acumulação de Resíduos Industriais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211D1E"/>
                </a:solidFill>
              </a:rPr>
              <a:t>CETESB - </a:t>
            </a:r>
            <a:r>
              <a:rPr lang="pt-BR" sz="2000" dirty="0">
                <a:solidFill>
                  <a:srgbClr val="211D1E"/>
                </a:solidFill>
              </a:rPr>
              <a:t>Decisão de Diretoria 279/201/C, de 18 de novembro de 2015.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211D1E"/>
              </a:solidFill>
            </a:endParaRPr>
          </a:p>
          <a:p>
            <a:pPr lvl="1"/>
            <a:r>
              <a:rPr lang="pt-BR" sz="2200" b="1" dirty="0"/>
              <a:t>- Barragens para Disposição de Rejeitos de Mineração:</a:t>
            </a:r>
            <a:endParaRPr lang="pt-BR" sz="22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000" b="1" dirty="0"/>
              <a:t>DNPM - </a:t>
            </a:r>
            <a:r>
              <a:rPr lang="pt-BR" sz="2000" dirty="0"/>
              <a:t>Portaria 70.389 de 17 de maio de 2017;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000" b="1" dirty="0"/>
              <a:t>ANM - </a:t>
            </a:r>
            <a:r>
              <a:rPr lang="pt-BR" sz="2000" dirty="0"/>
              <a:t>Resolução ANM n°13,  Ago./2019;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pt-BR" sz="2000" b="1" dirty="0"/>
              <a:t>ANM - </a:t>
            </a:r>
            <a:r>
              <a:rPr lang="pt-BR" sz="2000" dirty="0"/>
              <a:t>Resolução nº 32, Maio/2020;</a:t>
            </a:r>
          </a:p>
          <a:p>
            <a:pPr lvl="1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3019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75200" y="45042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A9CF762-09AD-4387-8C52-5CAA3CA32A94}"/>
              </a:ext>
            </a:extLst>
          </p:cNvPr>
          <p:cNvSpPr txBox="1"/>
          <p:nvPr/>
        </p:nvSpPr>
        <p:spPr>
          <a:xfrm>
            <a:off x="222269" y="1057230"/>
            <a:ext cx="4260742" cy="19389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/>
              <a:t>Aplica-se: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sz="2000" dirty="0"/>
              <a:t>Barragens de acumulação de água; para quaisquer usos;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sz="2000" dirty="0"/>
              <a:t>Disposição final ou temporária de rejeitos de mineração;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sz="2000" dirty="0"/>
              <a:t>Acumulação de resíduos industriais.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82206E70-46E9-4931-8349-79E3B2A4C6D3}"/>
              </a:ext>
            </a:extLst>
          </p:cNvPr>
          <p:cNvSpPr txBox="1"/>
          <p:nvPr/>
        </p:nvSpPr>
        <p:spPr>
          <a:xfrm>
            <a:off x="4572000" y="1042716"/>
            <a:ext cx="4447822" cy="19389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/>
              <a:t>Critérios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sz="2000" dirty="0"/>
              <a:t>Altura maciço &gt; 15m;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sz="2000" dirty="0"/>
              <a:t>Capacidade &gt; 3.000.000 m</a:t>
            </a:r>
            <a:r>
              <a:rPr lang="pt-BR" sz="2000" baseline="30000" dirty="0"/>
              <a:t>3</a:t>
            </a:r>
            <a:r>
              <a:rPr lang="pt-BR" sz="2000" dirty="0"/>
              <a:t> ;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sz="2000" dirty="0"/>
              <a:t>Reservatório de resíduos perigosos;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-BR" sz="2000" dirty="0"/>
              <a:t>Categoria dano potencial associado médio ou alto.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E5FD489F-3468-4F0C-88DF-049150D14B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895"/>
          <a:stretch/>
        </p:blipFill>
        <p:spPr>
          <a:xfrm>
            <a:off x="338258" y="3215424"/>
            <a:ext cx="5772256" cy="3170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Retângulo 9"/>
          <p:cNvSpPr/>
          <p:nvPr/>
        </p:nvSpPr>
        <p:spPr>
          <a:xfrm>
            <a:off x="6256867" y="5571719"/>
            <a:ext cx="298026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/>
              <a:t>Figura </a:t>
            </a:r>
            <a:r>
              <a:rPr lang="pt-BR" sz="1300" dirty="0" smtClean="0"/>
              <a:t>2: Características Barragens  PNSB.</a:t>
            </a:r>
            <a:endParaRPr lang="pt-BR" sz="130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26FE8BF9-8838-4DFC-B3CB-8E71BC55C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5389"/>
            <a:ext cx="8302171" cy="655607"/>
          </a:xfrm>
        </p:spPr>
        <p:txBody>
          <a:bodyPr>
            <a:noAutofit/>
          </a:bodyPr>
          <a:lstStyle/>
          <a:p>
            <a:pPr algn="l"/>
            <a:r>
              <a:rPr lang="pt-BR" sz="4000" b="1" dirty="0"/>
              <a:t>    Lei 12.334/2010 -  PNSB</a:t>
            </a: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4153983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91937" y="151545"/>
            <a:ext cx="6713172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Calibri" panose="020F0502020204030204" pitchFamily="34" charset="0"/>
              </a:rPr>
              <a:t>Matrizes de Classificação  </a:t>
            </a:r>
          </a:p>
          <a:p>
            <a:pPr algn="ctr"/>
            <a:r>
              <a:rPr lang="pt-BR" sz="2000" b="1" dirty="0">
                <a:latin typeface="Calibri" panose="020F0502020204030204" pitchFamily="34" charset="0"/>
              </a:rPr>
              <a:t>Segundo Regulamentação dos Órgãos Fiscalizadores</a:t>
            </a:r>
            <a:endParaRPr lang="pt-BR" sz="200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BC01BC24-96A0-4D38-885E-1359B16FC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739867"/>
              </p:ext>
            </p:extLst>
          </p:nvPr>
        </p:nvGraphicFramePr>
        <p:xfrm>
          <a:off x="197122" y="1352408"/>
          <a:ext cx="4252958" cy="2087374"/>
        </p:xfrm>
        <a:graphic>
          <a:graphicData uri="http://schemas.openxmlformats.org/drawingml/2006/table">
            <a:tbl>
              <a:tblPr firstRow="1" firstCol="1" bandRow="1"/>
              <a:tblGrid>
                <a:gridCol w="1477017">
                  <a:extLst>
                    <a:ext uri="{9D8B030D-6E8A-4147-A177-3AD203B41FA5}">
                      <a16:colId xmlns:a16="http://schemas.microsoft.com/office/drawing/2014/main" xmlns="" val="788149648"/>
                    </a:ext>
                  </a:extLst>
                </a:gridCol>
                <a:gridCol w="923135">
                  <a:extLst>
                    <a:ext uri="{9D8B030D-6E8A-4147-A177-3AD203B41FA5}">
                      <a16:colId xmlns:a16="http://schemas.microsoft.com/office/drawing/2014/main" xmlns="" val="3500508753"/>
                    </a:ext>
                  </a:extLst>
                </a:gridCol>
                <a:gridCol w="849611">
                  <a:extLst>
                    <a:ext uri="{9D8B030D-6E8A-4147-A177-3AD203B41FA5}">
                      <a16:colId xmlns:a16="http://schemas.microsoft.com/office/drawing/2014/main" xmlns="" val="3752729454"/>
                    </a:ext>
                  </a:extLst>
                </a:gridCol>
                <a:gridCol w="1003195">
                  <a:extLst>
                    <a:ext uri="{9D8B030D-6E8A-4147-A177-3AD203B41FA5}">
                      <a16:colId xmlns:a16="http://schemas.microsoft.com/office/drawing/2014/main" xmlns="" val="1374835211"/>
                    </a:ext>
                  </a:extLst>
                </a:gridCol>
              </a:tblGrid>
              <a:tr h="439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DANO POTENCIAL ASSOCIADO  DPA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ANM – Resolução 70.389/2017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A8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9462122"/>
                  </a:ext>
                </a:extLst>
              </a:tr>
              <a:tr h="4393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CATEGORIA DE RISCO - CRI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A8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ALTO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MÉDIO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BAIXO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7343818"/>
                  </a:ext>
                </a:extLst>
              </a:tr>
              <a:tr h="187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1671141"/>
                  </a:ext>
                </a:extLst>
              </a:tr>
              <a:tr h="187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MÉDIO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7460857"/>
                  </a:ext>
                </a:extLst>
              </a:tr>
              <a:tr h="187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BAIXO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1811784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42863E66-1086-401D-8E3F-FE19D2EA4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836404"/>
              </p:ext>
            </p:extLst>
          </p:nvPr>
        </p:nvGraphicFramePr>
        <p:xfrm>
          <a:off x="197122" y="3571234"/>
          <a:ext cx="4252958" cy="2348295"/>
        </p:xfrm>
        <a:graphic>
          <a:graphicData uri="http://schemas.openxmlformats.org/drawingml/2006/table">
            <a:tbl>
              <a:tblPr firstRow="1" firstCol="1" bandRow="1"/>
              <a:tblGrid>
                <a:gridCol w="1477017">
                  <a:extLst>
                    <a:ext uri="{9D8B030D-6E8A-4147-A177-3AD203B41FA5}">
                      <a16:colId xmlns:a16="http://schemas.microsoft.com/office/drawing/2014/main" xmlns="" val="1165623670"/>
                    </a:ext>
                  </a:extLst>
                </a:gridCol>
                <a:gridCol w="923135">
                  <a:extLst>
                    <a:ext uri="{9D8B030D-6E8A-4147-A177-3AD203B41FA5}">
                      <a16:colId xmlns:a16="http://schemas.microsoft.com/office/drawing/2014/main" xmlns="" val="122834270"/>
                    </a:ext>
                  </a:extLst>
                </a:gridCol>
                <a:gridCol w="849611">
                  <a:extLst>
                    <a:ext uri="{9D8B030D-6E8A-4147-A177-3AD203B41FA5}">
                      <a16:colId xmlns:a16="http://schemas.microsoft.com/office/drawing/2014/main" xmlns="" val="4098073815"/>
                    </a:ext>
                  </a:extLst>
                </a:gridCol>
                <a:gridCol w="1003195">
                  <a:extLst>
                    <a:ext uri="{9D8B030D-6E8A-4147-A177-3AD203B41FA5}">
                      <a16:colId xmlns:a16="http://schemas.microsoft.com/office/drawing/2014/main" xmlns="" val="1349118994"/>
                    </a:ext>
                  </a:extLst>
                </a:gridCol>
              </a:tblGrid>
              <a:tr h="713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DANO POTENCIAL ASSOCIADO  DPA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 – Resolução 236/2017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DAEE - Portaria 3.907/2015-17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A8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8700723"/>
                  </a:ext>
                </a:extLst>
              </a:tr>
              <a:tr h="4719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CATEGORIA DE RISCO - CRI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A8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ALTO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MÉDIO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BAIXO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1962520"/>
                  </a:ext>
                </a:extLst>
              </a:tr>
              <a:tr h="201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6002511"/>
                  </a:ext>
                </a:extLst>
              </a:tr>
              <a:tr h="201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MÉDIO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1517456"/>
                  </a:ext>
                </a:extLst>
              </a:tr>
              <a:tr h="2018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BAIXO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1749940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0B1E6126-F571-4510-BBA2-FAA2C331C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365834"/>
              </p:ext>
            </p:extLst>
          </p:nvPr>
        </p:nvGraphicFramePr>
        <p:xfrm>
          <a:off x="4693922" y="3565550"/>
          <a:ext cx="4252958" cy="2279464"/>
        </p:xfrm>
        <a:graphic>
          <a:graphicData uri="http://schemas.openxmlformats.org/drawingml/2006/table">
            <a:tbl>
              <a:tblPr firstRow="1" firstCol="1" bandRow="1"/>
              <a:tblGrid>
                <a:gridCol w="1504203">
                  <a:extLst>
                    <a:ext uri="{9D8B030D-6E8A-4147-A177-3AD203B41FA5}">
                      <a16:colId xmlns:a16="http://schemas.microsoft.com/office/drawing/2014/main" xmlns="" val="1556203596"/>
                    </a:ext>
                  </a:extLst>
                </a:gridCol>
                <a:gridCol w="940126">
                  <a:extLst>
                    <a:ext uri="{9D8B030D-6E8A-4147-A177-3AD203B41FA5}">
                      <a16:colId xmlns:a16="http://schemas.microsoft.com/office/drawing/2014/main" xmlns="" val="2324485474"/>
                    </a:ext>
                  </a:extLst>
                </a:gridCol>
                <a:gridCol w="865249">
                  <a:extLst>
                    <a:ext uri="{9D8B030D-6E8A-4147-A177-3AD203B41FA5}">
                      <a16:colId xmlns:a16="http://schemas.microsoft.com/office/drawing/2014/main" xmlns="" val="4035076651"/>
                    </a:ext>
                  </a:extLst>
                </a:gridCol>
                <a:gridCol w="943380">
                  <a:extLst>
                    <a:ext uri="{9D8B030D-6E8A-4147-A177-3AD203B41FA5}">
                      <a16:colId xmlns:a16="http://schemas.microsoft.com/office/drawing/2014/main" xmlns="" val="2079510545"/>
                    </a:ext>
                  </a:extLst>
                </a:gridCol>
              </a:tblGrid>
              <a:tr h="974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DANO POTENCIAL ASSOCIADO DPA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ANEEL – Resolução 696/2015 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A8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1912490"/>
                  </a:ext>
                </a:extLst>
              </a:tr>
              <a:tr h="481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CATEGORIA DE RISCO - CRI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A8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ALTO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MÉDIO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BAIXO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6436640"/>
                  </a:ext>
                </a:extLst>
              </a:tr>
              <a:tr h="2060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0523431"/>
                  </a:ext>
                </a:extLst>
              </a:tr>
              <a:tr h="2060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MÉDIO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6158088"/>
                  </a:ext>
                </a:extLst>
              </a:tr>
              <a:tr h="2060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BAIXO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1523216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xmlns="" id="{DDC68B11-D622-4397-8E8B-99C50D875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106180"/>
              </p:ext>
            </p:extLst>
          </p:nvPr>
        </p:nvGraphicFramePr>
        <p:xfrm>
          <a:off x="4693922" y="1119608"/>
          <a:ext cx="4252958" cy="2087374"/>
        </p:xfrm>
        <a:graphic>
          <a:graphicData uri="http://schemas.openxmlformats.org/drawingml/2006/table">
            <a:tbl>
              <a:tblPr firstRow="1" firstCol="1" bandRow="1"/>
              <a:tblGrid>
                <a:gridCol w="1477016">
                  <a:extLst>
                    <a:ext uri="{9D8B030D-6E8A-4147-A177-3AD203B41FA5}">
                      <a16:colId xmlns:a16="http://schemas.microsoft.com/office/drawing/2014/main" xmlns="" val="472894749"/>
                    </a:ext>
                  </a:extLst>
                </a:gridCol>
                <a:gridCol w="923135">
                  <a:extLst>
                    <a:ext uri="{9D8B030D-6E8A-4147-A177-3AD203B41FA5}">
                      <a16:colId xmlns:a16="http://schemas.microsoft.com/office/drawing/2014/main" xmlns="" val="4244509132"/>
                    </a:ext>
                  </a:extLst>
                </a:gridCol>
                <a:gridCol w="849612">
                  <a:extLst>
                    <a:ext uri="{9D8B030D-6E8A-4147-A177-3AD203B41FA5}">
                      <a16:colId xmlns:a16="http://schemas.microsoft.com/office/drawing/2014/main" xmlns="" val="2616542514"/>
                    </a:ext>
                  </a:extLst>
                </a:gridCol>
                <a:gridCol w="1003195">
                  <a:extLst>
                    <a:ext uri="{9D8B030D-6E8A-4147-A177-3AD203B41FA5}">
                      <a16:colId xmlns:a16="http://schemas.microsoft.com/office/drawing/2014/main" xmlns="" val="3448122848"/>
                    </a:ext>
                  </a:extLst>
                </a:gridCol>
              </a:tblGrid>
              <a:tr h="4569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DANO POTENCIAL ASSOCIADO DPA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CETESB - DD 279/2015/C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A8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8208174"/>
                  </a:ext>
                </a:extLst>
              </a:tr>
              <a:tr h="456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CATEGORIA DE RISCO - CRI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A8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ALTO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MÉDIO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BAIXO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8406141"/>
                  </a:ext>
                </a:extLst>
              </a:tr>
              <a:tr h="1953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4420529"/>
                  </a:ext>
                </a:extLst>
              </a:tr>
              <a:tr h="1953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MÉDIO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6099475"/>
                  </a:ext>
                </a:extLst>
              </a:tr>
              <a:tr h="1953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BAIXO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6128304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0" y="6172004"/>
            <a:ext cx="455810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00" dirty="0"/>
              <a:t>Figura 3: Matrizes de classificação - órgãos fiscalizadores no ESP. </a:t>
            </a:r>
          </a:p>
        </p:txBody>
      </p:sp>
    </p:spTree>
    <p:extLst>
      <p:ext uri="{BB962C8B-B14F-4D97-AF65-F5344CB8AC3E}">
        <p14:creationId xmlns:p14="http://schemas.microsoft.com/office/powerpoint/2010/main" val="314507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353285"/>
              </p:ext>
            </p:extLst>
          </p:nvPr>
        </p:nvGraphicFramePr>
        <p:xfrm>
          <a:off x="137037" y="1039425"/>
          <a:ext cx="7248911" cy="488996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231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70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18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74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00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010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5180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ÓRGÃO FISCALIZADOR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5" marR="5905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USO PRINCIPAL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5" marR="5905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BARRAGENS SUBMETIDAS À PNSB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5" marR="5905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BARRAGENS COM PSB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5" marR="5905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BARRAGENS COM PAE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5" marR="5905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REGULAMENTOS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5" marR="5905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69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ANA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5" marR="59055" marT="9525" marB="0"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Água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Usos Múltiplos</a:t>
                      </a:r>
                    </a:p>
                  </a:txBody>
                  <a:tcPr marL="59055" marR="5905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05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5" marR="5905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03*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5" marR="5905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03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5" marR="5905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Resolução 236/2017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5" marR="5905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180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DAEE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5" marR="59055" marT="9525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5" marR="5905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213</a:t>
                      </a:r>
                    </a:p>
                  </a:txBody>
                  <a:tcPr marL="59055" marR="5905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59055" marR="5905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66**</a:t>
                      </a:r>
                    </a:p>
                  </a:txBody>
                  <a:tcPr marL="59055" marR="5905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Portaria 3.907/2015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reti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-ratificada em 2017</a:t>
                      </a:r>
                    </a:p>
                  </a:txBody>
                  <a:tcPr marL="59055" marR="5905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752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bg1"/>
                          </a:solidFill>
                          <a:effectLst/>
                        </a:rPr>
                        <a:t>ANEEL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9055" marR="5905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</a:rPr>
                        <a:t>Água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</a:rPr>
                        <a:t>Geração de Energia Elétrica</a:t>
                      </a:r>
                      <a:endParaRPr lang="pt-B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5" marR="5905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54</a:t>
                      </a:r>
                    </a:p>
                  </a:txBody>
                  <a:tcPr marL="59055" marR="5905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54</a:t>
                      </a:r>
                    </a:p>
                  </a:txBody>
                  <a:tcPr marL="59055" marR="5905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52</a:t>
                      </a:r>
                    </a:p>
                  </a:txBody>
                  <a:tcPr marL="59055" marR="5905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Resolução 696/2015</a:t>
                      </a:r>
                    </a:p>
                  </a:txBody>
                  <a:tcPr marL="59055" marR="5905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259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ANEEL/ ARSESP</a:t>
                      </a:r>
                    </a:p>
                  </a:txBody>
                  <a:tcPr marL="59055" marR="59055" marT="9525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5" marR="5905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59055" marR="5905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</a:p>
                  </a:txBody>
                  <a:tcPr marL="59055" marR="5905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</a:t>
                      </a:r>
                    </a:p>
                  </a:txBody>
                  <a:tcPr marL="59055" marR="5905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5" marR="5905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752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ANM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5" marR="5905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Disposição de Rejeitos de Mineração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5" marR="5905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20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5" marR="5905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20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5" marR="5905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08***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5" marR="5905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Portaria 70.389/2017</a:t>
                      </a:r>
                      <a:endParaRPr lang="pt-BR" sz="14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Resolução 04/2019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5" marR="5905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180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CETESB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5" marR="5905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Acumulação de Resíduos Industriais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5" marR="5905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02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5" marR="5905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02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5" marR="5905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02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5" marR="5905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 dirty="0">
                          <a:effectLst/>
                        </a:rPr>
                        <a:t>DD 279/2015/C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5" marR="5905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5270"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kern="1200">
                          <a:effectLst/>
                        </a:rPr>
                        <a:t>TOTAL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55" marR="5905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336</a:t>
                      </a:r>
                    </a:p>
                  </a:txBody>
                  <a:tcPr marL="59055" marR="5905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184</a:t>
                      </a:r>
                    </a:p>
                  </a:txBody>
                  <a:tcPr marL="59055" marR="5905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164</a:t>
                      </a:r>
                    </a:p>
                  </a:txBody>
                  <a:tcPr marL="59055" marR="5905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pt-BR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9055" marR="5905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-235131" y="392484"/>
            <a:ext cx="7106194" cy="525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t-BR" sz="27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Situação das Barragens ESP inseridas na PNSB </a:t>
            </a:r>
          </a:p>
        </p:txBody>
      </p:sp>
      <p:sp>
        <p:nvSpPr>
          <p:cNvPr id="5" name="Retângulo 4"/>
          <p:cNvSpPr/>
          <p:nvPr/>
        </p:nvSpPr>
        <p:spPr>
          <a:xfrm>
            <a:off x="2900683" y="6172942"/>
            <a:ext cx="6243317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Dados:  ANEEL/2019, ANM/2020, DAEE/2020, CETESB/2019.</a:t>
            </a:r>
          </a:p>
        </p:txBody>
      </p:sp>
      <p:sp>
        <p:nvSpPr>
          <p:cNvPr id="2" name="Retângulo 1"/>
          <p:cNvSpPr/>
          <p:nvPr/>
        </p:nvSpPr>
        <p:spPr>
          <a:xfrm>
            <a:off x="55029" y="6157233"/>
            <a:ext cx="3725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300" dirty="0"/>
              <a:t>Figura </a:t>
            </a:r>
            <a:r>
              <a:rPr lang="pt-BR" sz="1300" dirty="0" smtClean="0"/>
              <a:t>4: Situação </a:t>
            </a:r>
            <a:r>
              <a:rPr lang="pt-BR" sz="1300" dirty="0"/>
              <a:t>das Barragens Inseridas na PNSB</a:t>
            </a:r>
            <a:r>
              <a:rPr lang="pt-BR" sz="1600" dirty="0"/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835B3238-17A4-4855-9A7A-E64260464C8B}"/>
              </a:ext>
            </a:extLst>
          </p:cNvPr>
          <p:cNvSpPr txBox="1"/>
          <p:nvPr/>
        </p:nvSpPr>
        <p:spPr>
          <a:xfrm>
            <a:off x="7576457" y="4029989"/>
            <a:ext cx="1567543" cy="181588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/>
              <a:t>* 1 em construção;</a:t>
            </a:r>
          </a:p>
          <a:p>
            <a:endParaRPr lang="pt-BR" sz="1400" dirty="0"/>
          </a:p>
          <a:p>
            <a:r>
              <a:rPr lang="pt-BR" sz="1400" dirty="0"/>
              <a:t>** Documentos em revisão e complementação;</a:t>
            </a:r>
          </a:p>
          <a:p>
            <a:endParaRPr lang="pt-BR" sz="1400" dirty="0"/>
          </a:p>
          <a:p>
            <a:r>
              <a:rPr lang="pt-BR" sz="1400" dirty="0"/>
              <a:t>*** Documentos em elaboração.</a:t>
            </a:r>
          </a:p>
        </p:txBody>
      </p:sp>
    </p:spTree>
    <p:extLst>
      <p:ext uri="{BB962C8B-B14F-4D97-AF65-F5344CB8AC3E}">
        <p14:creationId xmlns:p14="http://schemas.microsoft.com/office/powerpoint/2010/main" val="265990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3B7EAB-5FD4-4829-AB33-2607AAF16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pt-BR" dirty="0"/>
              <a:t>Barragens por </a:t>
            </a:r>
            <a:r>
              <a:rPr lang="pt-BR" dirty="0" smtClean="0"/>
              <a:t>UGRHI</a:t>
            </a:r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000856"/>
              </p:ext>
            </p:extLst>
          </p:nvPr>
        </p:nvGraphicFramePr>
        <p:xfrm>
          <a:off x="67733" y="1117600"/>
          <a:ext cx="8940800" cy="5342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-635001" y="6249825"/>
            <a:ext cx="4250268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pt-BR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pt-BR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Dados</a:t>
            </a:r>
            <a:r>
              <a:rPr lang="pt-BR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ANEEL/2019, ANM/2020, DAEE/2020, CETESB/2019.</a:t>
            </a:r>
          </a:p>
        </p:txBody>
      </p:sp>
      <p:sp>
        <p:nvSpPr>
          <p:cNvPr id="6" name="Retângulo 5"/>
          <p:cNvSpPr/>
          <p:nvPr/>
        </p:nvSpPr>
        <p:spPr>
          <a:xfrm>
            <a:off x="-169713" y="6013426"/>
            <a:ext cx="33196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300" dirty="0" smtClean="0"/>
              <a:t>     Figura </a:t>
            </a:r>
            <a:r>
              <a:rPr lang="pt-BR" sz="1300" dirty="0"/>
              <a:t>5</a:t>
            </a:r>
            <a:r>
              <a:rPr lang="pt-BR" sz="1300" dirty="0" smtClean="0"/>
              <a:t>: Barragens distribuídas por UGRHI</a:t>
            </a:r>
            <a:r>
              <a:rPr lang="pt-BR" sz="1600" dirty="0" smtClean="0"/>
              <a:t>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272890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4BC5F7-D80D-4F2D-B14B-BCB6AE548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23833" y="95534"/>
            <a:ext cx="8229600" cy="1033818"/>
          </a:xfrm>
        </p:spPr>
        <p:txBody>
          <a:bodyPr/>
          <a:lstStyle/>
          <a:p>
            <a:r>
              <a:rPr lang="pt-BR" dirty="0"/>
              <a:t>Relação CRH e PNSB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EEEE05D-8598-4406-9519-4F2E3428F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892"/>
            <a:ext cx="8229600" cy="4525963"/>
          </a:xfrm>
        </p:spPr>
        <p:txBody>
          <a:bodyPr>
            <a:normAutofit/>
          </a:bodyPr>
          <a:lstStyle/>
          <a:p>
            <a:r>
              <a:rPr lang="pt-BR" sz="3000" dirty="0"/>
              <a:t>Programa de Segurança de Barragens vinculada à Politica Estadual de Recursos Hídricos.</a:t>
            </a:r>
          </a:p>
          <a:p>
            <a:pPr lvl="1"/>
            <a:r>
              <a:rPr lang="pt-BR" dirty="0"/>
              <a:t>Mobilizar as instâncias do SIGRH;</a:t>
            </a:r>
          </a:p>
          <a:p>
            <a:pPr lvl="1"/>
            <a:r>
              <a:rPr lang="pt-BR" dirty="0"/>
              <a:t>Articulação com a sociedade e municípios - PLANCON;</a:t>
            </a:r>
          </a:p>
          <a:p>
            <a:pPr lvl="1"/>
            <a:r>
              <a:rPr lang="pt-BR" dirty="0"/>
              <a:t>Inserção dos temas nos Planos de Bacias;</a:t>
            </a:r>
          </a:p>
          <a:p>
            <a:pPr lvl="1"/>
            <a:r>
              <a:rPr lang="pt-BR" dirty="0"/>
              <a:t>Educação e Comunicação - Transparência;</a:t>
            </a:r>
          </a:p>
          <a:p>
            <a:pPr lvl="1"/>
            <a:r>
              <a:rPr lang="pt-BR" dirty="0"/>
              <a:t>Apoio para identificação de barragens;</a:t>
            </a:r>
          </a:p>
          <a:p>
            <a:pPr lvl="1"/>
            <a:r>
              <a:rPr lang="pt-BR" dirty="0"/>
              <a:t>Incentivo a projetos que atenda a PNSB.</a:t>
            </a:r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04711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D0643E408EAA4DBD32D8876130A154" ma:contentTypeVersion="8" ma:contentTypeDescription="Create a new document." ma:contentTypeScope="" ma:versionID="ecc08851a26651e8f74b1605a91faa3b">
  <xsd:schema xmlns:xsd="http://www.w3.org/2001/XMLSchema" xmlns:xs="http://www.w3.org/2001/XMLSchema" xmlns:p="http://schemas.microsoft.com/office/2006/metadata/properties" xmlns:ns3="c5e68ae2-e4bf-4641-90b3-5c1e15a9442a" xmlns:ns4="9eec1770-c20c-493f-a2cc-207259e15192" targetNamespace="http://schemas.microsoft.com/office/2006/metadata/properties" ma:root="true" ma:fieldsID="c847e9fd07b8bd3f93aa7dd5cb35c05b" ns3:_="" ns4:_="">
    <xsd:import namespace="c5e68ae2-e4bf-4641-90b3-5c1e15a9442a"/>
    <xsd:import namespace="9eec1770-c20c-493f-a2cc-207259e151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68ae2-e4bf-4641-90b3-5c1e15a944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c1770-c20c-493f-a2cc-207259e151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D794A2-3BBE-4FB5-9A7E-9D67CE4537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8ECC82-FCB1-4AA5-9D8F-CA5000E6AC93}">
  <ds:schemaRefs>
    <ds:schemaRef ds:uri="c5e68ae2-e4bf-4641-90b3-5c1e15a9442a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9eec1770-c20c-493f-a2cc-207259e15192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FA84AC-60F9-4334-905D-54E0C3E03D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e68ae2-e4bf-4641-90b3-5c1e15a9442a"/>
    <ds:schemaRef ds:uri="9eec1770-c20c-493f-a2cc-207259e151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4182</TotalTime>
  <Words>736</Words>
  <Application>Microsoft Office PowerPoint</Application>
  <PresentationFormat>Apresentação na tela (4:3)</PresentationFormat>
  <Paragraphs>225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4" baseType="lpstr">
      <vt:lpstr>Tema do Office</vt:lpstr>
      <vt:lpstr>1_Tema do Office</vt:lpstr>
      <vt:lpstr>Apresentação do PowerPoint</vt:lpstr>
      <vt:lpstr>Acompanhamento Barragens  Estado de São Paulo</vt:lpstr>
      <vt:lpstr>Comitê de Barragens do ESP</vt:lpstr>
      <vt:lpstr>Apresentação do PowerPoint</vt:lpstr>
      <vt:lpstr>    Lei 12.334/2010 -  PNSB</vt:lpstr>
      <vt:lpstr>Apresentação do PowerPoint</vt:lpstr>
      <vt:lpstr>Apresentação do PowerPoint</vt:lpstr>
      <vt:lpstr>Barragens por UGRHI</vt:lpstr>
      <vt:lpstr>Relação CRH e PNSB</vt:lpstr>
      <vt:lpstr>Informações:</vt:lpstr>
      <vt:lpstr>Obrigado !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Sonia Nogueira</dc:creator>
  <cp:lastModifiedBy>VALERIA DALBON DE SOUZA</cp:lastModifiedBy>
  <cp:revision>323</cp:revision>
  <dcterms:created xsi:type="dcterms:W3CDTF">2019-01-29T23:23:14Z</dcterms:created>
  <dcterms:modified xsi:type="dcterms:W3CDTF">2020-12-02T13:42:33Z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0x0101007CD0643E408EAA4DBD32D8876130A154</vt:lpwstr>
  </property>
</Properties>
</file>