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715" r:id="rId3"/>
    <p:sldMasterId id="2147483728" r:id="rId4"/>
    <p:sldMasterId id="2147483730" r:id="rId5"/>
  </p:sldMasterIdLst>
  <p:notesMasterIdLst>
    <p:notesMasterId r:id="rId29"/>
  </p:notesMasterIdLst>
  <p:handoutMasterIdLst>
    <p:handoutMasterId r:id="rId30"/>
  </p:handoutMasterIdLst>
  <p:sldIdLst>
    <p:sldId id="340" r:id="rId6"/>
    <p:sldId id="341" r:id="rId7"/>
    <p:sldId id="403" r:id="rId8"/>
    <p:sldId id="410" r:id="rId9"/>
    <p:sldId id="397" r:id="rId10"/>
    <p:sldId id="346" r:id="rId11"/>
    <p:sldId id="350" r:id="rId12"/>
    <p:sldId id="347" r:id="rId13"/>
    <p:sldId id="415" r:id="rId14"/>
    <p:sldId id="408" r:id="rId15"/>
    <p:sldId id="407" r:id="rId16"/>
    <p:sldId id="405" r:id="rId17"/>
    <p:sldId id="383" r:id="rId18"/>
    <p:sldId id="404" r:id="rId19"/>
    <p:sldId id="388" r:id="rId20"/>
    <p:sldId id="411" r:id="rId21"/>
    <p:sldId id="413" r:id="rId22"/>
    <p:sldId id="414" r:id="rId23"/>
    <p:sldId id="362" r:id="rId24"/>
    <p:sldId id="365" r:id="rId25"/>
    <p:sldId id="364" r:id="rId26"/>
    <p:sldId id="401" r:id="rId27"/>
    <p:sldId id="369" r:id="rId28"/>
  </p:sldIdLst>
  <p:sldSz cx="9144000" cy="6858000" type="screen4x3"/>
  <p:notesSz cx="6864350" cy="99980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AEA"/>
    <a:srgbClr val="990033"/>
    <a:srgbClr val="A2DAF4"/>
    <a:srgbClr val="FFF7B2"/>
    <a:srgbClr val="F6AD6E"/>
    <a:srgbClr val="DCE28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88EE2-9178-05A1-2AE9-B67E58754D0C}" v="75" dt="2020-12-15T18:28:23.329"/>
    <p1510:client id="{3173C8A3-F24D-9508-3860-29D41AB05ED5}" v="31" dt="2020-12-16T21:15:57.731"/>
    <p1510:client id="{81A2E4B3-2344-0D8F-5F05-EE2896C81ADE}" v="16" dt="2020-11-23T12:28:42.950"/>
    <p1510:client id="{9BFE3F16-8D27-B305-8410-14808621266A}" v="91" dt="2020-12-15T21:05:19.479"/>
    <p1510:client id="{B2AA69FE-4AA6-F32E-64C6-5087E951B0C2}" v="5" dt="2020-11-23T14:42:01.529"/>
    <p1510:client id="{C195A1EB-92E8-5F01-578A-EABAA5FA8E75}" v="66" dt="2020-12-17T10:28:13.207"/>
    <p1510:client id="{D1CAF62D-0950-5AE7-9311-48E9AF7D8428}" v="10" dt="2020-12-15T23:32:38.471"/>
    <p1510:client id="{DDCCA1F9-E514-A5FB-3F0E-C51CAB50DA1A}" v="17" dt="2020-12-16T17:35:24.079"/>
    <p1510:client id="{E147C9EC-E9D7-AC36-1E80-8894CAD61ADF}" v="22" dt="2020-12-17T12:17:03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Cristina Oliveira" userId="S::renata.cristina@sp.gov.br::1b1921fa-b24a-4c25-adb9-2e8546905a30" providerId="AD" clId="Web-{DDCCA1F9-E514-A5FB-3F0E-C51CAB50DA1A}"/>
    <pc:docChg chg="modSld">
      <pc:chgData name="Renata Cristina Oliveira" userId="S::renata.cristina@sp.gov.br::1b1921fa-b24a-4c25-adb9-2e8546905a30" providerId="AD" clId="Web-{DDCCA1F9-E514-A5FB-3F0E-C51CAB50DA1A}" dt="2020-12-16T17:35:24.079" v="14"/>
      <pc:docMkLst>
        <pc:docMk/>
      </pc:docMkLst>
      <pc:sldChg chg="addSp delSp modSp">
        <pc:chgData name="Renata Cristina Oliveira" userId="S::renata.cristina@sp.gov.br::1b1921fa-b24a-4c25-adb9-2e8546905a30" providerId="AD" clId="Web-{DDCCA1F9-E514-A5FB-3F0E-C51CAB50DA1A}" dt="2020-12-16T17:35:24.079" v="14"/>
        <pc:sldMkLst>
          <pc:docMk/>
          <pc:sldMk cId="1791989901" sldId="410"/>
        </pc:sldMkLst>
        <pc:picChg chg="add del mod">
          <ac:chgData name="Renata Cristina Oliveira" userId="S::renata.cristina@sp.gov.br::1b1921fa-b24a-4c25-adb9-2e8546905a30" providerId="AD" clId="Web-{DDCCA1F9-E514-A5FB-3F0E-C51CAB50DA1A}" dt="2020-12-16T17:29:12.117" v="9"/>
          <ac:picMkLst>
            <pc:docMk/>
            <pc:sldMk cId="1791989901" sldId="410"/>
            <ac:picMk id="5" creationId="{51901315-D237-46CB-9CDE-D278EC5AA2EB}"/>
          </ac:picMkLst>
        </pc:picChg>
        <pc:picChg chg="add mod">
          <ac:chgData name="Renata Cristina Oliveira" userId="S::renata.cristina@sp.gov.br::1b1921fa-b24a-4c25-adb9-2e8546905a30" providerId="AD" clId="Web-{DDCCA1F9-E514-A5FB-3F0E-C51CAB50DA1A}" dt="2020-12-16T17:35:17.642" v="13" actId="14100"/>
          <ac:picMkLst>
            <pc:docMk/>
            <pc:sldMk cId="1791989901" sldId="410"/>
            <ac:picMk id="6" creationId="{5E421165-F00A-4A94-B18D-CB2FC5176DD9}"/>
          </ac:picMkLst>
        </pc:picChg>
        <pc:picChg chg="del mod">
          <ac:chgData name="Renata Cristina Oliveira" userId="S::renata.cristina@sp.gov.br::1b1921fa-b24a-4c25-adb9-2e8546905a30" providerId="AD" clId="Web-{DDCCA1F9-E514-A5FB-3F0E-C51CAB50DA1A}" dt="2020-12-16T17:35:24.079" v="14"/>
          <ac:picMkLst>
            <pc:docMk/>
            <pc:sldMk cId="1791989901" sldId="410"/>
            <ac:picMk id="14" creationId="{00000000-0000-0000-0000-000000000000}"/>
          </ac:picMkLst>
        </pc:picChg>
      </pc:sldChg>
    </pc:docChg>
  </pc:docChgLst>
  <pc:docChgLst>
    <pc:chgData name="Renata Cristina Oliveira" userId="S::renata.cristina@sp.gov.br::1b1921fa-b24a-4c25-adb9-2e8546905a30" providerId="AD" clId="Web-{3173C8A3-F24D-9508-3860-29D41AB05ED5}"/>
    <pc:docChg chg="modSld">
      <pc:chgData name="Renata Cristina Oliveira" userId="S::renata.cristina@sp.gov.br::1b1921fa-b24a-4c25-adb9-2e8546905a30" providerId="AD" clId="Web-{3173C8A3-F24D-9508-3860-29D41AB05ED5}" dt="2020-12-16T21:15:57.731" v="29" actId="20577"/>
      <pc:docMkLst>
        <pc:docMk/>
      </pc:docMkLst>
      <pc:sldChg chg="mod modShow">
        <pc:chgData name="Renata Cristina Oliveira" userId="S::renata.cristina@sp.gov.br::1b1921fa-b24a-4c25-adb9-2e8546905a30" providerId="AD" clId="Web-{3173C8A3-F24D-9508-3860-29D41AB05ED5}" dt="2020-12-16T20:54:13.102" v="9"/>
        <pc:sldMkLst>
          <pc:docMk/>
          <pc:sldMk cId="2231348174" sldId="341"/>
        </pc:sldMkLst>
      </pc:sldChg>
      <pc:sldChg chg="addSp delSp modSp delAnim">
        <pc:chgData name="Renata Cristina Oliveira" userId="S::renata.cristina@sp.gov.br::1b1921fa-b24a-4c25-adb9-2e8546905a30" providerId="AD" clId="Web-{3173C8A3-F24D-9508-3860-29D41AB05ED5}" dt="2020-12-16T19:55:59.646" v="6" actId="20577"/>
        <pc:sldMkLst>
          <pc:docMk/>
          <pc:sldMk cId="905360175" sldId="362"/>
        </pc:sldMkLst>
        <pc:spChg chg="mod">
          <ac:chgData name="Renata Cristina Oliveira" userId="S::renata.cristina@sp.gov.br::1b1921fa-b24a-4c25-adb9-2e8546905a30" providerId="AD" clId="Web-{3173C8A3-F24D-9508-3860-29D41AB05ED5}" dt="2020-12-16T19:55:59.646" v="6" actId="20577"/>
          <ac:spMkLst>
            <pc:docMk/>
            <pc:sldMk cId="905360175" sldId="362"/>
            <ac:spMk id="7" creationId="{00000000-0000-0000-0000-000000000000}"/>
          </ac:spMkLst>
        </pc:spChg>
        <pc:picChg chg="del">
          <ac:chgData name="Renata Cristina Oliveira" userId="S::renata.cristina@sp.gov.br::1b1921fa-b24a-4c25-adb9-2e8546905a30" providerId="AD" clId="Web-{3173C8A3-F24D-9508-3860-29D41AB05ED5}" dt="2020-12-16T19:54:41.894" v="0"/>
          <ac:picMkLst>
            <pc:docMk/>
            <pc:sldMk cId="905360175" sldId="362"/>
            <ac:picMk id="4" creationId="{00000000-0000-0000-0000-000000000000}"/>
          </ac:picMkLst>
        </pc:picChg>
        <pc:picChg chg="add mod">
          <ac:chgData name="Renata Cristina Oliveira" userId="S::renata.cristina@sp.gov.br::1b1921fa-b24a-4c25-adb9-2e8546905a30" providerId="AD" clId="Web-{3173C8A3-F24D-9508-3860-29D41AB05ED5}" dt="2020-12-16T19:54:49.206" v="3" actId="14100"/>
          <ac:picMkLst>
            <pc:docMk/>
            <pc:sldMk cId="905360175" sldId="362"/>
            <ac:picMk id="5" creationId="{221226A8-9C01-4585-9C72-6B2F05FE858E}"/>
          </ac:picMkLst>
        </pc:picChg>
      </pc:sldChg>
      <pc:sldChg chg="modSp">
        <pc:chgData name="Renata Cristina Oliveira" userId="S::renata.cristina@sp.gov.br::1b1921fa-b24a-4c25-adb9-2e8546905a30" providerId="AD" clId="Web-{3173C8A3-F24D-9508-3860-29D41AB05ED5}" dt="2020-12-16T21:15:57.731" v="28" actId="20577"/>
        <pc:sldMkLst>
          <pc:docMk/>
          <pc:sldMk cId="2436381829" sldId="403"/>
        </pc:sldMkLst>
        <pc:spChg chg="mod">
          <ac:chgData name="Renata Cristina Oliveira" userId="S::renata.cristina@sp.gov.br::1b1921fa-b24a-4c25-adb9-2e8546905a30" providerId="AD" clId="Web-{3173C8A3-F24D-9508-3860-29D41AB05ED5}" dt="2020-12-16T21:15:57.731" v="28" actId="20577"/>
          <ac:spMkLst>
            <pc:docMk/>
            <pc:sldMk cId="2436381829" sldId="403"/>
            <ac:spMk id="11" creationId="{00000000-0000-0000-0000-000000000000}"/>
          </ac:spMkLst>
        </pc:spChg>
      </pc:sldChg>
    </pc:docChg>
  </pc:docChgLst>
  <pc:docChgLst>
    <pc:chgData name="Renata Cristina Oliveira" userId="S::renata.cristina@sp.gov.br::1b1921fa-b24a-4c25-adb9-2e8546905a30" providerId="AD" clId="Web-{D1CAF62D-0950-5AE7-9311-48E9AF7D8428}"/>
    <pc:docChg chg="modSld">
      <pc:chgData name="Renata Cristina Oliveira" userId="S::renata.cristina@sp.gov.br::1b1921fa-b24a-4c25-adb9-2e8546905a30" providerId="AD" clId="Web-{D1CAF62D-0950-5AE7-9311-48E9AF7D8428}" dt="2020-12-15T23:32:32.189" v="10" actId="20577"/>
      <pc:docMkLst>
        <pc:docMk/>
      </pc:docMkLst>
      <pc:sldChg chg="modSp addAnim delAnim">
        <pc:chgData name="Renata Cristina Oliveira" userId="S::renata.cristina@sp.gov.br::1b1921fa-b24a-4c25-adb9-2e8546905a30" providerId="AD" clId="Web-{D1CAF62D-0950-5AE7-9311-48E9AF7D8428}" dt="2020-12-15T23:32:28.877" v="8" actId="20577"/>
        <pc:sldMkLst>
          <pc:docMk/>
          <pc:sldMk cId="1077373285" sldId="411"/>
        </pc:sldMkLst>
        <pc:spChg chg="mod">
          <ac:chgData name="Renata Cristina Oliveira" userId="S::renata.cristina@sp.gov.br::1b1921fa-b24a-4c25-adb9-2e8546905a30" providerId="AD" clId="Web-{D1CAF62D-0950-5AE7-9311-48E9AF7D8428}" dt="2020-12-15T23:32:28.877" v="8" actId="20577"/>
          <ac:spMkLst>
            <pc:docMk/>
            <pc:sldMk cId="1077373285" sldId="411"/>
            <ac:spMk id="7" creationId="{00000000-0000-0000-0000-000000000000}"/>
          </ac:spMkLst>
        </pc:spChg>
      </pc:sldChg>
    </pc:docChg>
  </pc:docChgLst>
  <pc:docChgLst>
    <pc:chgData name="Renata Cristina Oliveira" userId="S::renata.cristina@sp.gov.br::1b1921fa-b24a-4c25-adb9-2e8546905a30" providerId="AD" clId="Web-{81A2E4B3-2344-0D8F-5F05-EE2896C81ADE}"/>
    <pc:docChg chg="modSld">
      <pc:chgData name="Renata Cristina Oliveira" userId="S::renata.cristina@sp.gov.br::1b1921fa-b24a-4c25-adb9-2e8546905a30" providerId="AD" clId="Web-{81A2E4B3-2344-0D8F-5F05-EE2896C81ADE}" dt="2020-11-23T12:28:42.950" v="12" actId="14100"/>
      <pc:docMkLst>
        <pc:docMk/>
      </pc:docMkLst>
      <pc:sldChg chg="modSp">
        <pc:chgData name="Renata Cristina Oliveira" userId="S::renata.cristina@sp.gov.br::1b1921fa-b24a-4c25-adb9-2e8546905a30" providerId="AD" clId="Web-{81A2E4B3-2344-0D8F-5F05-EE2896C81ADE}" dt="2020-11-23T12:16:16.760" v="4" actId="20577"/>
        <pc:sldMkLst>
          <pc:docMk/>
          <pc:sldMk cId="0" sldId="340"/>
        </pc:sldMkLst>
        <pc:spChg chg="mod">
          <ac:chgData name="Renata Cristina Oliveira" userId="S::renata.cristina@sp.gov.br::1b1921fa-b24a-4c25-adb9-2e8546905a30" providerId="AD" clId="Web-{81A2E4B3-2344-0D8F-5F05-EE2896C81ADE}" dt="2020-11-23T12:16:16.760" v="4" actId="20577"/>
          <ac:spMkLst>
            <pc:docMk/>
            <pc:sldMk cId="0" sldId="340"/>
            <ac:spMk id="3" creationId="{00000000-0000-0000-0000-000000000000}"/>
          </ac:spMkLst>
        </pc:spChg>
      </pc:sldChg>
      <pc:sldChg chg="modSp">
        <pc:chgData name="Renata Cristina Oliveira" userId="S::renata.cristina@sp.gov.br::1b1921fa-b24a-4c25-adb9-2e8546905a30" providerId="AD" clId="Web-{81A2E4B3-2344-0D8F-5F05-EE2896C81ADE}" dt="2020-11-23T12:17:08.152" v="6" actId="20577"/>
        <pc:sldMkLst>
          <pc:docMk/>
          <pc:sldMk cId="2436381829" sldId="403"/>
        </pc:sldMkLst>
        <pc:spChg chg="mod">
          <ac:chgData name="Renata Cristina Oliveira" userId="S::renata.cristina@sp.gov.br::1b1921fa-b24a-4c25-adb9-2e8546905a30" providerId="AD" clId="Web-{81A2E4B3-2344-0D8F-5F05-EE2896C81ADE}" dt="2020-11-23T12:17:08.152" v="6" actId="20577"/>
          <ac:spMkLst>
            <pc:docMk/>
            <pc:sldMk cId="2436381829" sldId="403"/>
            <ac:spMk id="11" creationId="{00000000-0000-0000-0000-000000000000}"/>
          </ac:spMkLst>
        </pc:spChg>
      </pc:sldChg>
      <pc:sldChg chg="addSp delSp modSp">
        <pc:chgData name="Renata Cristina Oliveira" userId="S::renata.cristina@sp.gov.br::1b1921fa-b24a-4c25-adb9-2e8546905a30" providerId="AD" clId="Web-{81A2E4B3-2344-0D8F-5F05-EE2896C81ADE}" dt="2020-11-23T12:28:42.950" v="12" actId="14100"/>
        <pc:sldMkLst>
          <pc:docMk/>
          <pc:sldMk cId="1791989901" sldId="410"/>
        </pc:sldMkLst>
        <pc:picChg chg="add mod">
          <ac:chgData name="Renata Cristina Oliveira" userId="S::renata.cristina@sp.gov.br::1b1921fa-b24a-4c25-adb9-2e8546905a30" providerId="AD" clId="Web-{81A2E4B3-2344-0D8F-5F05-EE2896C81ADE}" dt="2020-11-23T12:28:42.950" v="12" actId="14100"/>
          <ac:picMkLst>
            <pc:docMk/>
            <pc:sldMk cId="1791989901" sldId="410"/>
            <ac:picMk id="2" creationId="{23D7915D-536E-435A-945E-76076305D36E}"/>
          </ac:picMkLst>
        </pc:picChg>
        <pc:picChg chg="del">
          <ac:chgData name="Renata Cristina Oliveira" userId="S::renata.cristina@sp.gov.br::1b1921fa-b24a-4c25-adb9-2e8546905a30" providerId="AD" clId="Web-{81A2E4B3-2344-0D8F-5F05-EE2896C81ADE}" dt="2020-11-23T12:28:35.918" v="9"/>
          <ac:picMkLst>
            <pc:docMk/>
            <pc:sldMk cId="1791989901" sldId="410"/>
            <ac:picMk id="6" creationId="{00000000-0000-0000-0000-000000000000}"/>
          </ac:picMkLst>
        </pc:picChg>
      </pc:sldChg>
    </pc:docChg>
  </pc:docChgLst>
  <pc:docChgLst>
    <pc:chgData name="Renata Cristina Oliveira" userId="S::renata.cristina@sp.gov.br::1b1921fa-b24a-4c25-adb9-2e8546905a30" providerId="AD" clId="Web-{B2AA69FE-4AA6-F32E-64C6-5087E951B0C2}"/>
    <pc:docChg chg="modSld">
      <pc:chgData name="Renata Cristina Oliveira" userId="S::renata.cristina@sp.gov.br::1b1921fa-b24a-4c25-adb9-2e8546905a30" providerId="AD" clId="Web-{B2AA69FE-4AA6-F32E-64C6-5087E951B0C2}" dt="2020-11-23T14:42:01.529" v="4" actId="20577"/>
      <pc:docMkLst>
        <pc:docMk/>
      </pc:docMkLst>
      <pc:sldChg chg="modSp">
        <pc:chgData name="Renata Cristina Oliveira" userId="S::renata.cristina@sp.gov.br::1b1921fa-b24a-4c25-adb9-2e8546905a30" providerId="AD" clId="Web-{B2AA69FE-4AA6-F32E-64C6-5087E951B0C2}" dt="2020-11-23T14:41:58.248" v="3" actId="20577"/>
        <pc:sldMkLst>
          <pc:docMk/>
          <pc:sldMk cId="1791989901" sldId="410"/>
        </pc:sldMkLst>
        <pc:spChg chg="mod">
          <ac:chgData name="Renata Cristina Oliveira" userId="S::renata.cristina@sp.gov.br::1b1921fa-b24a-4c25-adb9-2e8546905a30" providerId="AD" clId="Web-{B2AA69FE-4AA6-F32E-64C6-5087E951B0C2}" dt="2020-11-23T14:41:58.248" v="3" actId="20577"/>
          <ac:spMkLst>
            <pc:docMk/>
            <pc:sldMk cId="1791989901" sldId="410"/>
            <ac:spMk id="9" creationId="{00000000-0000-0000-0000-000000000000}"/>
          </ac:spMkLst>
        </pc:spChg>
      </pc:sldChg>
    </pc:docChg>
  </pc:docChgLst>
  <pc:docChgLst>
    <pc:chgData name="Ricardo Luiz Mangabeira" userId="S::rmangabeira@sp.gov.br::bc5ed510-0740-40a2-bc50-7041057b7ed6" providerId="AD" clId="Web-{9BFE3F16-8D27-B305-8410-14808621266A}"/>
    <pc:docChg chg="modSld">
      <pc:chgData name="Ricardo Luiz Mangabeira" userId="S::rmangabeira@sp.gov.br::bc5ed510-0740-40a2-bc50-7041057b7ed6" providerId="AD" clId="Web-{9BFE3F16-8D27-B305-8410-14808621266A}" dt="2020-12-15T21:05:19.479" v="80" actId="20577"/>
      <pc:docMkLst>
        <pc:docMk/>
      </pc:docMkLst>
      <pc:sldChg chg="addSp delSp modSp addAnim delAnim">
        <pc:chgData name="Ricardo Luiz Mangabeira" userId="S::rmangabeira@sp.gov.br::bc5ed510-0740-40a2-bc50-7041057b7ed6" providerId="AD" clId="Web-{9BFE3F16-8D27-B305-8410-14808621266A}" dt="2020-12-15T19:57:22.308" v="27" actId="14100"/>
        <pc:sldMkLst>
          <pc:docMk/>
          <pc:sldMk cId="1251710752" sldId="388"/>
        </pc:sldMkLst>
        <pc:picChg chg="add del mod">
          <ac:chgData name="Ricardo Luiz Mangabeira" userId="S::rmangabeira@sp.gov.br::bc5ed510-0740-40a2-bc50-7041057b7ed6" providerId="AD" clId="Web-{9BFE3F16-8D27-B305-8410-14808621266A}" dt="2020-12-15T19:39:22.534" v="6"/>
          <ac:picMkLst>
            <pc:docMk/>
            <pc:sldMk cId="1251710752" sldId="388"/>
            <ac:picMk id="2" creationId="{6D12AA43-B176-40F3-9025-E9890A6B7B87}"/>
          </ac:picMkLst>
        </pc:picChg>
        <pc:picChg chg="add mod">
          <ac:chgData name="Ricardo Luiz Mangabeira" userId="S::rmangabeira@sp.gov.br::bc5ed510-0740-40a2-bc50-7041057b7ed6" providerId="AD" clId="Web-{9BFE3F16-8D27-B305-8410-14808621266A}" dt="2020-12-15T19:48:53.337" v="20" actId="14100"/>
          <ac:picMkLst>
            <pc:docMk/>
            <pc:sldMk cId="1251710752" sldId="388"/>
            <ac:picMk id="3" creationId="{2E338E30-B796-45EA-8002-DF5FDFDFEB87}"/>
          </ac:picMkLst>
        </pc:picChg>
        <pc:picChg chg="del">
          <ac:chgData name="Ricardo Luiz Mangabeira" userId="S::rmangabeira@sp.gov.br::bc5ed510-0740-40a2-bc50-7041057b7ed6" providerId="AD" clId="Web-{9BFE3F16-8D27-B305-8410-14808621266A}" dt="2020-12-15T19:35:06.751" v="0"/>
          <ac:picMkLst>
            <pc:docMk/>
            <pc:sldMk cId="1251710752" sldId="388"/>
            <ac:picMk id="4" creationId="{00000000-0000-0000-0000-000000000000}"/>
          </ac:picMkLst>
        </pc:picChg>
        <pc:picChg chg="add mod">
          <ac:chgData name="Ricardo Luiz Mangabeira" userId="S::rmangabeira@sp.gov.br::bc5ed510-0740-40a2-bc50-7041057b7ed6" providerId="AD" clId="Web-{9BFE3F16-8D27-B305-8410-14808621266A}" dt="2020-12-15T19:48:08.334" v="19" actId="14100"/>
          <ac:picMkLst>
            <pc:docMk/>
            <pc:sldMk cId="1251710752" sldId="388"/>
            <ac:picMk id="5" creationId="{646CBD3E-239B-4133-803C-605F10E443DC}"/>
          </ac:picMkLst>
        </pc:picChg>
        <pc:picChg chg="add mod">
          <ac:chgData name="Ricardo Luiz Mangabeira" userId="S::rmangabeira@sp.gov.br::bc5ed510-0740-40a2-bc50-7041057b7ed6" providerId="AD" clId="Web-{9BFE3F16-8D27-B305-8410-14808621266A}" dt="2020-12-15T19:57:22.308" v="27" actId="14100"/>
          <ac:picMkLst>
            <pc:docMk/>
            <pc:sldMk cId="1251710752" sldId="388"/>
            <ac:picMk id="8" creationId="{05BFCA73-372C-4418-B54C-1B0330202E60}"/>
          </ac:picMkLst>
        </pc:picChg>
        <pc:picChg chg="del">
          <ac:chgData name="Ricardo Luiz Mangabeira" userId="S::rmangabeira@sp.gov.br::bc5ed510-0740-40a2-bc50-7041057b7ed6" providerId="AD" clId="Web-{9BFE3F16-8D27-B305-8410-14808621266A}" dt="2020-12-15T19:47:58.615" v="16"/>
          <ac:picMkLst>
            <pc:docMk/>
            <pc:sldMk cId="1251710752" sldId="388"/>
            <ac:picMk id="9" creationId="{00000000-0000-0000-0000-000000000000}"/>
          </ac:picMkLst>
        </pc:picChg>
        <pc:picChg chg="add del">
          <ac:chgData name="Ricardo Luiz Mangabeira" userId="S::rmangabeira@sp.gov.br::bc5ed510-0740-40a2-bc50-7041057b7ed6" providerId="AD" clId="Web-{9BFE3F16-8D27-B305-8410-14808621266A}" dt="2020-12-15T19:57:03.869" v="23"/>
          <ac:picMkLst>
            <pc:docMk/>
            <pc:sldMk cId="1251710752" sldId="388"/>
            <ac:picMk id="10" creationId="{00000000-0000-0000-0000-000000000000}"/>
          </ac:picMkLst>
        </pc:picChg>
      </pc:sldChg>
      <pc:sldChg chg="addSp delSp modSp delAnim">
        <pc:chgData name="Ricardo Luiz Mangabeira" userId="S::rmangabeira@sp.gov.br::bc5ed510-0740-40a2-bc50-7041057b7ed6" providerId="AD" clId="Web-{9BFE3F16-8D27-B305-8410-14808621266A}" dt="2020-12-15T21:05:18.745" v="79" actId="20577"/>
        <pc:sldMkLst>
          <pc:docMk/>
          <pc:sldMk cId="1077373285" sldId="411"/>
        </pc:sldMkLst>
        <pc:spChg chg="mod">
          <ac:chgData name="Ricardo Luiz Mangabeira" userId="S::rmangabeira@sp.gov.br::bc5ed510-0740-40a2-bc50-7041057b7ed6" providerId="AD" clId="Web-{9BFE3F16-8D27-B305-8410-14808621266A}" dt="2020-12-15T21:05:18.745" v="79" actId="20577"/>
          <ac:spMkLst>
            <pc:docMk/>
            <pc:sldMk cId="1077373285" sldId="411"/>
            <ac:spMk id="7" creationId="{00000000-0000-0000-0000-000000000000}"/>
          </ac:spMkLst>
        </pc:spChg>
        <pc:spChg chg="mod">
          <ac:chgData name="Ricardo Luiz Mangabeira" userId="S::rmangabeira@sp.gov.br::bc5ed510-0740-40a2-bc50-7041057b7ed6" providerId="AD" clId="Web-{9BFE3F16-8D27-B305-8410-14808621266A}" dt="2020-12-15T19:58:00.514" v="33" actId="14100"/>
          <ac:spMkLst>
            <pc:docMk/>
            <pc:sldMk cId="1077373285" sldId="411"/>
            <ac:spMk id="13" creationId="{00000000-0000-0000-0000-000000000000}"/>
          </ac:spMkLst>
        </pc:spChg>
        <pc:picChg chg="del">
          <ac:chgData name="Ricardo Luiz Mangabeira" userId="S::rmangabeira@sp.gov.br::bc5ed510-0740-40a2-bc50-7041057b7ed6" providerId="AD" clId="Web-{9BFE3F16-8D27-B305-8410-14808621266A}" dt="2020-12-15T19:58:16.687" v="39"/>
          <ac:picMkLst>
            <pc:docMk/>
            <pc:sldMk cId="1077373285" sldId="411"/>
            <ac:picMk id="2" creationId="{00000000-0000-0000-0000-000000000000}"/>
          </ac:picMkLst>
        </pc:picChg>
        <pc:picChg chg="add del mod">
          <ac:chgData name="Ricardo Luiz Mangabeira" userId="S::rmangabeira@sp.gov.br::bc5ed510-0740-40a2-bc50-7041057b7ed6" providerId="AD" clId="Web-{9BFE3F16-8D27-B305-8410-14808621266A}" dt="2020-12-15T20:56:54.633" v="63"/>
          <ac:picMkLst>
            <pc:docMk/>
            <pc:sldMk cId="1077373285" sldId="411"/>
            <ac:picMk id="2" creationId="{A250FAC5-D2E3-46BA-9BCD-B44AF0E0EBBD}"/>
          </ac:picMkLst>
        </pc:picChg>
        <pc:picChg chg="add mod">
          <ac:chgData name="Ricardo Luiz Mangabeira" userId="S::rmangabeira@sp.gov.br::bc5ed510-0740-40a2-bc50-7041057b7ed6" providerId="AD" clId="Web-{9BFE3F16-8D27-B305-8410-14808621266A}" dt="2020-12-15T20:57:02.712" v="66" actId="14100"/>
          <ac:picMkLst>
            <pc:docMk/>
            <pc:sldMk cId="1077373285" sldId="411"/>
            <ac:picMk id="4" creationId="{384DB749-0428-440C-9018-5C41F9C51D0A}"/>
          </ac:picMkLst>
        </pc:picChg>
        <pc:picChg chg="add del mod">
          <ac:chgData name="Ricardo Luiz Mangabeira" userId="S::rmangabeira@sp.gov.br::bc5ed510-0740-40a2-bc50-7041057b7ed6" providerId="AD" clId="Web-{9BFE3F16-8D27-B305-8410-14808621266A}" dt="2020-12-15T20:28:45.226" v="52"/>
          <ac:picMkLst>
            <pc:docMk/>
            <pc:sldMk cId="1077373285" sldId="411"/>
            <ac:picMk id="4" creationId="{3ADB7263-39C6-47A3-B5B3-E71D5479F939}"/>
          </ac:picMkLst>
        </pc:picChg>
        <pc:picChg chg="del">
          <ac:chgData name="Ricardo Luiz Mangabeira" userId="S::rmangabeira@sp.gov.br::bc5ed510-0740-40a2-bc50-7041057b7ed6" providerId="AD" clId="Web-{9BFE3F16-8D27-B305-8410-14808621266A}" dt="2020-12-15T20:28:49.461" v="53"/>
          <ac:picMkLst>
            <pc:docMk/>
            <pc:sldMk cId="1077373285" sldId="411"/>
            <ac:picMk id="5" creationId="{00000000-0000-0000-0000-000000000000}"/>
          </ac:picMkLst>
        </pc:picChg>
        <pc:picChg chg="add del mod">
          <ac:chgData name="Ricardo Luiz Mangabeira" userId="S::rmangabeira@sp.gov.br::bc5ed510-0740-40a2-bc50-7041057b7ed6" providerId="AD" clId="Web-{9BFE3F16-8D27-B305-8410-14808621266A}" dt="2020-12-15T21:04:49.180" v="70"/>
          <ac:picMkLst>
            <pc:docMk/>
            <pc:sldMk cId="1077373285" sldId="411"/>
            <ac:picMk id="5" creationId="{C08E3727-2FDA-4EED-B3DE-274A8A55FB6D}"/>
          </ac:picMkLst>
        </pc:picChg>
        <pc:picChg chg="add mod">
          <ac:chgData name="Ricardo Luiz Mangabeira" userId="S::rmangabeira@sp.gov.br::bc5ed510-0740-40a2-bc50-7041057b7ed6" providerId="AD" clId="Web-{9BFE3F16-8D27-B305-8410-14808621266A}" dt="2020-12-15T21:04:57.337" v="73" actId="14100"/>
          <ac:picMkLst>
            <pc:docMk/>
            <pc:sldMk cId="1077373285" sldId="411"/>
            <ac:picMk id="6" creationId="{39454DD8-AC17-4DD0-B33D-5F615E8916B7}"/>
          </ac:picMkLst>
        </pc:picChg>
        <pc:picChg chg="add del mod">
          <ac:chgData name="Ricardo Luiz Mangabeira" userId="S::rmangabeira@sp.gov.br::bc5ed510-0740-40a2-bc50-7041057b7ed6" providerId="AD" clId="Web-{9BFE3F16-8D27-B305-8410-14808621266A}" dt="2020-12-15T20:32:43.872" v="58"/>
          <ac:picMkLst>
            <pc:docMk/>
            <pc:sldMk cId="1077373285" sldId="411"/>
            <ac:picMk id="6" creationId="{AED0AE5A-EEE1-42DE-97C1-8E6C7F33FAA4}"/>
          </ac:picMkLst>
        </pc:picChg>
        <pc:picChg chg="add del mod">
          <ac:chgData name="Ricardo Luiz Mangabeira" userId="S::rmangabeira@sp.gov.br::bc5ed510-0740-40a2-bc50-7041057b7ed6" providerId="AD" clId="Web-{9BFE3F16-8D27-B305-8410-14808621266A}" dt="2020-12-15T20:41:26.135" v="62"/>
          <ac:picMkLst>
            <pc:docMk/>
            <pc:sldMk cId="1077373285" sldId="411"/>
            <ac:picMk id="8" creationId="{6B35719E-18D0-455C-8D54-A47D0C31A18B}"/>
          </ac:picMkLst>
        </pc:picChg>
      </pc:sldChg>
    </pc:docChg>
  </pc:docChgLst>
  <pc:docChgLst>
    <pc:chgData name="Ricardo Luiz Mangabeira" userId="S::rmangabeira@sp.gov.br::bc5ed510-0740-40a2-bc50-7041057b7ed6" providerId="AD" clId="Web-{C195A1EB-92E8-5F01-578A-EABAA5FA8E75}"/>
    <pc:docChg chg="addSld delSld modSld">
      <pc:chgData name="Ricardo Luiz Mangabeira" userId="S::rmangabeira@sp.gov.br::bc5ed510-0740-40a2-bc50-7041057b7ed6" providerId="AD" clId="Web-{C195A1EB-92E8-5F01-578A-EABAA5FA8E75}" dt="2020-12-17T10:28:13.207" v="64"/>
      <pc:docMkLst>
        <pc:docMk/>
      </pc:docMkLst>
      <pc:sldChg chg="del">
        <pc:chgData name="Ricardo Luiz Mangabeira" userId="S::rmangabeira@sp.gov.br::bc5ed510-0740-40a2-bc50-7041057b7ed6" providerId="AD" clId="Web-{C195A1EB-92E8-5F01-578A-EABAA5FA8E75}" dt="2020-12-16T12:51:40.180" v="0"/>
        <pc:sldMkLst>
          <pc:docMk/>
          <pc:sldMk cId="1614858833" sldId="363"/>
        </pc:sldMkLst>
      </pc:sldChg>
      <pc:sldChg chg="modSp">
        <pc:chgData name="Ricardo Luiz Mangabeira" userId="S::rmangabeira@sp.gov.br::bc5ed510-0740-40a2-bc50-7041057b7ed6" providerId="AD" clId="Web-{C195A1EB-92E8-5F01-578A-EABAA5FA8E75}" dt="2020-12-16T19:01:30.496" v="62" actId="1076"/>
        <pc:sldMkLst>
          <pc:docMk/>
          <pc:sldMk cId="148298193" sldId="364"/>
        </pc:sldMkLst>
        <pc:picChg chg="mod">
          <ac:chgData name="Ricardo Luiz Mangabeira" userId="S::rmangabeira@sp.gov.br::bc5ed510-0740-40a2-bc50-7041057b7ed6" providerId="AD" clId="Web-{C195A1EB-92E8-5F01-578A-EABAA5FA8E75}" dt="2020-12-16T19:01:30.496" v="62" actId="1076"/>
          <ac:picMkLst>
            <pc:docMk/>
            <pc:sldMk cId="148298193" sldId="364"/>
            <ac:picMk id="3" creationId="{00000000-0000-0000-0000-000000000000}"/>
          </ac:picMkLst>
        </pc:picChg>
      </pc:sldChg>
      <pc:sldChg chg="modSp">
        <pc:chgData name="Ricardo Luiz Mangabeira" userId="S::rmangabeira@sp.gov.br::bc5ed510-0740-40a2-bc50-7041057b7ed6" providerId="AD" clId="Web-{C195A1EB-92E8-5F01-578A-EABAA5FA8E75}" dt="2020-12-16T18:43:06.862" v="59" actId="20577"/>
        <pc:sldMkLst>
          <pc:docMk/>
          <pc:sldMk cId="2318372495" sldId="365"/>
        </pc:sldMkLst>
        <pc:spChg chg="mod">
          <ac:chgData name="Ricardo Luiz Mangabeira" userId="S::rmangabeira@sp.gov.br::bc5ed510-0740-40a2-bc50-7041057b7ed6" providerId="AD" clId="Web-{C195A1EB-92E8-5F01-578A-EABAA5FA8E75}" dt="2020-12-16T18:43:06.862" v="59" actId="20577"/>
          <ac:spMkLst>
            <pc:docMk/>
            <pc:sldMk cId="2318372495" sldId="365"/>
            <ac:spMk id="10" creationId="{00000000-0000-0000-0000-000000000000}"/>
          </ac:spMkLst>
        </pc:spChg>
      </pc:sldChg>
      <pc:sldChg chg="modSp">
        <pc:chgData name="Ricardo Luiz Mangabeira" userId="S::rmangabeira@sp.gov.br::bc5ed510-0740-40a2-bc50-7041057b7ed6" providerId="AD" clId="Web-{C195A1EB-92E8-5F01-578A-EABAA5FA8E75}" dt="2020-12-16T12:53:30.229" v="41" actId="20577"/>
        <pc:sldMkLst>
          <pc:docMk/>
          <pc:sldMk cId="198426363" sldId="369"/>
        </pc:sldMkLst>
        <pc:spChg chg="mod">
          <ac:chgData name="Ricardo Luiz Mangabeira" userId="S::rmangabeira@sp.gov.br::bc5ed510-0740-40a2-bc50-7041057b7ed6" providerId="AD" clId="Web-{C195A1EB-92E8-5F01-578A-EABAA5FA8E75}" dt="2020-12-16T12:53:30.229" v="41" actId="20577"/>
          <ac:spMkLst>
            <pc:docMk/>
            <pc:sldMk cId="198426363" sldId="369"/>
            <ac:spMk id="3" creationId="{00000000-0000-0000-0000-000000000000}"/>
          </ac:spMkLst>
        </pc:spChg>
      </pc:sldChg>
      <pc:sldChg chg="addSp delSp modSp">
        <pc:chgData name="Ricardo Luiz Mangabeira" userId="S::rmangabeira@sp.gov.br::bc5ed510-0740-40a2-bc50-7041057b7ed6" providerId="AD" clId="Web-{C195A1EB-92E8-5F01-578A-EABAA5FA8E75}" dt="2020-12-16T13:39:32.239" v="47" actId="14100"/>
        <pc:sldMkLst>
          <pc:docMk/>
          <pc:sldMk cId="1251710752" sldId="388"/>
        </pc:sldMkLst>
        <pc:picChg chg="add mod">
          <ac:chgData name="Ricardo Luiz Mangabeira" userId="S::rmangabeira@sp.gov.br::bc5ed510-0740-40a2-bc50-7041057b7ed6" providerId="AD" clId="Web-{C195A1EB-92E8-5F01-578A-EABAA5FA8E75}" dt="2020-12-16T13:39:32.239" v="47" actId="14100"/>
          <ac:picMkLst>
            <pc:docMk/>
            <pc:sldMk cId="1251710752" sldId="388"/>
            <ac:picMk id="2" creationId="{0B8A8A64-7796-4682-B176-CAACA06E6520}"/>
          </ac:picMkLst>
        </pc:picChg>
        <pc:picChg chg="del">
          <ac:chgData name="Ricardo Luiz Mangabeira" userId="S::rmangabeira@sp.gov.br::bc5ed510-0740-40a2-bc50-7041057b7ed6" providerId="AD" clId="Web-{C195A1EB-92E8-5F01-578A-EABAA5FA8E75}" dt="2020-12-16T13:39:21.973" v="43"/>
          <ac:picMkLst>
            <pc:docMk/>
            <pc:sldMk cId="1251710752" sldId="388"/>
            <ac:picMk id="5" creationId="{646CBD3E-239B-4133-803C-605F10E443DC}"/>
          </ac:picMkLst>
        </pc:picChg>
      </pc:sldChg>
      <pc:sldChg chg="modSp">
        <pc:chgData name="Ricardo Luiz Mangabeira" userId="S::rmangabeira@sp.gov.br::bc5ed510-0740-40a2-bc50-7041057b7ed6" providerId="AD" clId="Web-{C195A1EB-92E8-5F01-578A-EABAA5FA8E75}" dt="2020-12-16T14:00:56.225" v="50" actId="20577"/>
        <pc:sldMkLst>
          <pc:docMk/>
          <pc:sldMk cId="1077373285" sldId="411"/>
        </pc:sldMkLst>
        <pc:spChg chg="mod">
          <ac:chgData name="Ricardo Luiz Mangabeira" userId="S::rmangabeira@sp.gov.br::bc5ed510-0740-40a2-bc50-7041057b7ed6" providerId="AD" clId="Web-{C195A1EB-92E8-5F01-578A-EABAA5FA8E75}" dt="2020-12-16T14:00:56.225" v="50" actId="20577"/>
          <ac:spMkLst>
            <pc:docMk/>
            <pc:sldMk cId="1077373285" sldId="411"/>
            <ac:spMk id="7" creationId="{00000000-0000-0000-0000-000000000000}"/>
          </ac:spMkLst>
        </pc:spChg>
      </pc:sldChg>
      <pc:sldChg chg="new del">
        <pc:chgData name="Ricardo Luiz Mangabeira" userId="S::rmangabeira@sp.gov.br::bc5ed510-0740-40a2-bc50-7041057b7ed6" providerId="AD" clId="Web-{C195A1EB-92E8-5F01-578A-EABAA5FA8E75}" dt="2020-12-17T10:28:13.207" v="64"/>
        <pc:sldMkLst>
          <pc:docMk/>
          <pc:sldMk cId="133093261" sldId="416"/>
        </pc:sldMkLst>
      </pc:sldChg>
    </pc:docChg>
  </pc:docChgLst>
  <pc:docChgLst>
    <pc:chgData name="Renata Cristina Oliveira" userId="S::renata.cristina@sp.gov.br::1b1921fa-b24a-4c25-adb9-2e8546905a30" providerId="AD" clId="Web-{21C88EE2-9178-05A1-2AE9-B67E58754D0C}"/>
    <pc:docChg chg="modSld">
      <pc:chgData name="Renata Cristina Oliveira" userId="S::renata.cristina@sp.gov.br::1b1921fa-b24a-4c25-adb9-2e8546905a30" providerId="AD" clId="Web-{21C88EE2-9178-05A1-2AE9-B67E58754D0C}" dt="2020-12-15T18:28:22.251" v="67"/>
      <pc:docMkLst>
        <pc:docMk/>
      </pc:docMkLst>
      <pc:sldChg chg="modSp">
        <pc:chgData name="Renata Cristina Oliveira" userId="S::renata.cristina@sp.gov.br::1b1921fa-b24a-4c25-adb9-2e8546905a30" providerId="AD" clId="Web-{21C88EE2-9178-05A1-2AE9-B67E58754D0C}" dt="2020-12-15T17:27:21.883" v="46"/>
        <pc:sldMkLst>
          <pc:docMk/>
          <pc:sldMk cId="788825636" sldId="346"/>
        </pc:sldMkLst>
        <pc:picChg chg="mod">
          <ac:chgData name="Renata Cristina Oliveira" userId="S::renata.cristina@sp.gov.br::1b1921fa-b24a-4c25-adb9-2e8546905a30" providerId="AD" clId="Web-{21C88EE2-9178-05A1-2AE9-B67E58754D0C}" dt="2020-12-15T17:27:21.883" v="46"/>
          <ac:picMkLst>
            <pc:docMk/>
            <pc:sldMk cId="788825636" sldId="346"/>
            <ac:picMk id="3" creationId="{00000000-0000-0000-0000-000000000000}"/>
          </ac:picMkLst>
        </pc:picChg>
      </pc:sldChg>
      <pc:sldChg chg="addSp delSp modSp">
        <pc:chgData name="Renata Cristina Oliveira" userId="S::renata.cristina@sp.gov.br::1b1921fa-b24a-4c25-adb9-2e8546905a30" providerId="AD" clId="Web-{21C88EE2-9178-05A1-2AE9-B67E58754D0C}" dt="2020-12-15T14:40:41.570" v="21" actId="20577"/>
        <pc:sldMkLst>
          <pc:docMk/>
          <pc:sldMk cId="905360175" sldId="362"/>
        </pc:sldMkLst>
        <pc:spChg chg="mod">
          <ac:chgData name="Renata Cristina Oliveira" userId="S::renata.cristina@sp.gov.br::1b1921fa-b24a-4c25-adb9-2e8546905a30" providerId="AD" clId="Web-{21C88EE2-9178-05A1-2AE9-B67E58754D0C}" dt="2020-12-15T14:40:20.444" v="18" actId="20577"/>
          <ac:spMkLst>
            <pc:docMk/>
            <pc:sldMk cId="905360175" sldId="362"/>
            <ac:spMk id="3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21C88EE2-9178-05A1-2AE9-B67E58754D0C}" dt="2020-12-15T14:40:41.570" v="21" actId="20577"/>
          <ac:spMkLst>
            <pc:docMk/>
            <pc:sldMk cId="905360175" sldId="362"/>
            <ac:spMk id="7" creationId="{00000000-0000-0000-0000-000000000000}"/>
          </ac:spMkLst>
        </pc:spChg>
        <pc:picChg chg="add mod">
          <ac:chgData name="Renata Cristina Oliveira" userId="S::renata.cristina@sp.gov.br::1b1921fa-b24a-4c25-adb9-2e8546905a30" providerId="AD" clId="Web-{21C88EE2-9178-05A1-2AE9-B67E58754D0C}" dt="2020-12-15T14:04:49.683" v="6" actId="14100"/>
          <ac:picMkLst>
            <pc:docMk/>
            <pc:sldMk cId="905360175" sldId="362"/>
            <ac:picMk id="2" creationId="{3E5A485E-4994-461E-9EE2-3F5890243A50}"/>
          </ac:picMkLst>
        </pc:picChg>
        <pc:picChg chg="del mod">
          <ac:chgData name="Renata Cristina Oliveira" userId="S::renata.cristina@sp.gov.br::1b1921fa-b24a-4c25-adb9-2e8546905a30" providerId="AD" clId="Web-{21C88EE2-9178-05A1-2AE9-B67E58754D0C}" dt="2020-12-15T14:04:27.761" v="1"/>
          <ac:picMkLst>
            <pc:docMk/>
            <pc:sldMk cId="905360175" sldId="362"/>
            <ac:picMk id="9" creationId="{00000000-0000-0000-0000-000000000000}"/>
          </ac:picMkLst>
        </pc:picChg>
      </pc:sldChg>
      <pc:sldChg chg="addSp delSp modSp modNotes">
        <pc:chgData name="Renata Cristina Oliveira" userId="S::renata.cristina@sp.gov.br::1b1921fa-b24a-4c25-adb9-2e8546905a30" providerId="AD" clId="Web-{21C88EE2-9178-05A1-2AE9-B67E58754D0C}" dt="2020-12-15T18:28:22.251" v="67"/>
        <pc:sldMkLst>
          <pc:docMk/>
          <pc:sldMk cId="2318372495" sldId="365"/>
        </pc:sldMkLst>
        <pc:spChg chg="mod">
          <ac:chgData name="Renata Cristina Oliveira" userId="S::renata.cristina@sp.gov.br::1b1921fa-b24a-4c25-adb9-2e8546905a30" providerId="AD" clId="Web-{21C88EE2-9178-05A1-2AE9-B67E58754D0C}" dt="2020-12-15T18:28:20.610" v="65" actId="20577"/>
          <ac:spMkLst>
            <pc:docMk/>
            <pc:sldMk cId="2318372495" sldId="365"/>
            <ac:spMk id="5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21C88EE2-9178-05A1-2AE9-B67E58754D0C}" dt="2020-12-15T14:43:00.245" v="36" actId="20577"/>
          <ac:spMkLst>
            <pc:docMk/>
            <pc:sldMk cId="2318372495" sldId="365"/>
            <ac:spMk id="10" creationId="{00000000-0000-0000-0000-000000000000}"/>
          </ac:spMkLst>
        </pc:spChg>
        <pc:picChg chg="mod">
          <ac:chgData name="Renata Cristina Oliveira" userId="S::renata.cristina@sp.gov.br::1b1921fa-b24a-4c25-adb9-2e8546905a30" providerId="AD" clId="Web-{21C88EE2-9178-05A1-2AE9-B67E58754D0C}" dt="2020-12-15T18:28:22.251" v="67"/>
          <ac:picMkLst>
            <pc:docMk/>
            <pc:sldMk cId="2318372495" sldId="365"/>
            <ac:picMk id="4" creationId="{00000000-0000-0000-0000-000000000000}"/>
          </ac:picMkLst>
        </pc:picChg>
        <pc:picChg chg="del">
          <ac:chgData name="Renata Cristina Oliveira" userId="S::renata.cristina@sp.gov.br::1b1921fa-b24a-4c25-adb9-2e8546905a30" providerId="AD" clId="Web-{21C88EE2-9178-05A1-2AE9-B67E58754D0C}" dt="2020-12-15T14:41:42.306" v="24"/>
          <ac:picMkLst>
            <pc:docMk/>
            <pc:sldMk cId="2318372495" sldId="365"/>
            <ac:picMk id="6" creationId="{00000000-0000-0000-0000-000000000000}"/>
          </ac:picMkLst>
        </pc:picChg>
        <pc:picChg chg="add mod">
          <ac:chgData name="Renata Cristina Oliveira" userId="S::renata.cristina@sp.gov.br::1b1921fa-b24a-4c25-adb9-2e8546905a30" providerId="AD" clId="Web-{21C88EE2-9178-05A1-2AE9-B67E58754D0C}" dt="2020-12-15T16:50:01.977" v="44" actId="1076"/>
          <ac:picMkLst>
            <pc:docMk/>
            <pc:sldMk cId="2318372495" sldId="365"/>
            <ac:picMk id="7" creationId="{15FE4B62-D1AB-4BCC-8D17-4D0B77DB2962}"/>
          </ac:picMkLst>
        </pc:picChg>
      </pc:sldChg>
      <pc:sldChg chg="addSp delSp modSp delAnim">
        <pc:chgData name="Renata Cristina Oliveira" userId="S::renata.cristina@sp.gov.br::1b1921fa-b24a-4c25-adb9-2e8546905a30" providerId="AD" clId="Web-{21C88EE2-9178-05A1-2AE9-B67E58754D0C}" dt="2020-12-15T17:28:27.432" v="59" actId="1076"/>
        <pc:sldMkLst>
          <pc:docMk/>
          <pc:sldMk cId="4110711620" sldId="405"/>
        </pc:sldMkLst>
        <pc:spChg chg="del">
          <ac:chgData name="Renata Cristina Oliveira" userId="S::renata.cristina@sp.gov.br::1b1921fa-b24a-4c25-adb9-2e8546905a30" providerId="AD" clId="Web-{21C88EE2-9178-05A1-2AE9-B67E58754D0C}" dt="2020-12-15T17:28:13.056" v="54"/>
          <ac:spMkLst>
            <pc:docMk/>
            <pc:sldMk cId="4110711620" sldId="405"/>
            <ac:spMk id="2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21C88EE2-9178-05A1-2AE9-B67E58754D0C}" dt="2020-12-15T17:27:56.415" v="47" actId="20577"/>
          <ac:spMkLst>
            <pc:docMk/>
            <pc:sldMk cId="4110711620" sldId="405"/>
            <ac:spMk id="3" creationId="{00000000-0000-0000-0000-000000000000}"/>
          </ac:spMkLst>
        </pc:spChg>
        <pc:spChg chg="del">
          <ac:chgData name="Renata Cristina Oliveira" userId="S::renata.cristina@sp.gov.br::1b1921fa-b24a-4c25-adb9-2e8546905a30" providerId="AD" clId="Web-{21C88EE2-9178-05A1-2AE9-B67E58754D0C}" dt="2020-12-15T17:28:13.056" v="53"/>
          <ac:spMkLst>
            <pc:docMk/>
            <pc:sldMk cId="4110711620" sldId="405"/>
            <ac:spMk id="6" creationId="{00000000-0000-0000-0000-000000000000}"/>
          </ac:spMkLst>
        </pc:spChg>
        <pc:spChg chg="del">
          <ac:chgData name="Renata Cristina Oliveira" userId="S::renata.cristina@sp.gov.br::1b1921fa-b24a-4c25-adb9-2e8546905a30" providerId="AD" clId="Web-{21C88EE2-9178-05A1-2AE9-B67E58754D0C}" dt="2020-12-15T17:28:13.056" v="52"/>
          <ac:spMkLst>
            <pc:docMk/>
            <pc:sldMk cId="4110711620" sldId="405"/>
            <ac:spMk id="7" creationId="{00000000-0000-0000-0000-000000000000}"/>
          </ac:spMkLst>
        </pc:spChg>
        <pc:spChg chg="del">
          <ac:chgData name="Renata Cristina Oliveira" userId="S::renata.cristina@sp.gov.br::1b1921fa-b24a-4c25-adb9-2e8546905a30" providerId="AD" clId="Web-{21C88EE2-9178-05A1-2AE9-B67E58754D0C}" dt="2020-12-15T17:28:13.056" v="51"/>
          <ac:spMkLst>
            <pc:docMk/>
            <pc:sldMk cId="4110711620" sldId="405"/>
            <ac:spMk id="8" creationId="{00000000-0000-0000-0000-000000000000}"/>
          </ac:spMkLst>
        </pc:spChg>
        <pc:spChg chg="del">
          <ac:chgData name="Renata Cristina Oliveira" userId="S::renata.cristina@sp.gov.br::1b1921fa-b24a-4c25-adb9-2e8546905a30" providerId="AD" clId="Web-{21C88EE2-9178-05A1-2AE9-B67E58754D0C}" dt="2020-12-15T17:28:13.056" v="55"/>
          <ac:spMkLst>
            <pc:docMk/>
            <pc:sldMk cId="4110711620" sldId="405"/>
            <ac:spMk id="9" creationId="{00000000-0000-0000-0000-000000000000}"/>
          </ac:spMkLst>
        </pc:spChg>
        <pc:picChg chg="add mod">
          <ac:chgData name="Renata Cristina Oliveira" userId="S::renata.cristina@sp.gov.br::1b1921fa-b24a-4c25-adb9-2e8546905a30" providerId="AD" clId="Web-{21C88EE2-9178-05A1-2AE9-B67E58754D0C}" dt="2020-12-15T17:28:27.432" v="59" actId="1076"/>
          <ac:picMkLst>
            <pc:docMk/>
            <pc:sldMk cId="4110711620" sldId="405"/>
            <ac:picMk id="4" creationId="{1826F896-5233-40B6-A6B1-0D1EB1086412}"/>
          </ac:picMkLst>
        </pc:picChg>
        <pc:picChg chg="del">
          <ac:chgData name="Renata Cristina Oliveira" userId="S::renata.cristina@sp.gov.br::1b1921fa-b24a-4c25-adb9-2e8546905a30" providerId="AD" clId="Web-{21C88EE2-9178-05A1-2AE9-B67E58754D0C}" dt="2020-12-15T17:28:12.978" v="50"/>
          <ac:picMkLst>
            <pc:docMk/>
            <pc:sldMk cId="4110711620" sldId="405"/>
            <ac:picMk id="11" creationId="{00000000-0000-0000-0000-000000000000}"/>
          </ac:picMkLst>
        </pc:picChg>
      </pc:sldChg>
    </pc:docChg>
  </pc:docChgLst>
  <pc:docChgLst>
    <pc:chgData name="Renata Cristina Oliveira" userId="S::renata.cristina@sp.gov.br::1b1921fa-b24a-4c25-adb9-2e8546905a30" providerId="AD" clId="Web-{E147C9EC-E9D7-AC36-1E80-8894CAD61ADF}"/>
    <pc:docChg chg="modSld">
      <pc:chgData name="Renata Cristina Oliveira" userId="S::renata.cristina@sp.gov.br::1b1921fa-b24a-4c25-adb9-2e8546905a30" providerId="AD" clId="Web-{E147C9EC-E9D7-AC36-1E80-8894CAD61ADF}" dt="2020-12-17T12:17:02.639" v="20"/>
      <pc:docMkLst>
        <pc:docMk/>
      </pc:docMkLst>
      <pc:sldChg chg="modSp">
        <pc:chgData name="Renata Cristina Oliveira" userId="S::renata.cristina@sp.gov.br::1b1921fa-b24a-4c25-adb9-2e8546905a30" providerId="AD" clId="Web-{E147C9EC-E9D7-AC36-1E80-8894CAD61ADF}" dt="2020-12-17T12:17:02.639" v="20"/>
        <pc:sldMkLst>
          <pc:docMk/>
          <pc:sldMk cId="2051529166" sldId="383"/>
        </pc:sldMkLst>
        <pc:spChg chg="mod">
          <ac:chgData name="Renata Cristina Oliveira" userId="S::renata.cristina@sp.gov.br::1b1921fa-b24a-4c25-adb9-2e8546905a30" providerId="AD" clId="Web-{E147C9EC-E9D7-AC36-1E80-8894CAD61ADF}" dt="2020-12-17T11:07:30.110" v="14" actId="1076"/>
          <ac:spMkLst>
            <pc:docMk/>
            <pc:sldMk cId="2051529166" sldId="383"/>
            <ac:spMk id="2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E147C9EC-E9D7-AC36-1E80-8894CAD61ADF}" dt="2020-12-17T12:16:10.748" v="17" actId="20577"/>
          <ac:spMkLst>
            <pc:docMk/>
            <pc:sldMk cId="2051529166" sldId="383"/>
            <ac:spMk id="3" creationId="{00000000-0000-0000-0000-000000000000}"/>
          </ac:spMkLst>
        </pc:spChg>
        <pc:picChg chg="mod">
          <ac:chgData name="Renata Cristina Oliveira" userId="S::renata.cristina@sp.gov.br::1b1921fa-b24a-4c25-adb9-2e8546905a30" providerId="AD" clId="Web-{E147C9EC-E9D7-AC36-1E80-8894CAD61ADF}" dt="2020-12-17T12:17:02.639" v="20"/>
          <ac:picMkLst>
            <pc:docMk/>
            <pc:sldMk cId="2051529166" sldId="383"/>
            <ac:picMk id="4" creationId="{00000000-0000-0000-0000-000000000000}"/>
          </ac:picMkLst>
        </pc:picChg>
      </pc:sldChg>
      <pc:sldChg chg="modSp">
        <pc:chgData name="Renata Cristina Oliveira" userId="S::renata.cristina@sp.gov.br::1b1921fa-b24a-4c25-adb9-2e8546905a30" providerId="AD" clId="Web-{E147C9EC-E9D7-AC36-1E80-8894CAD61ADF}" dt="2020-12-17T10:59:15.548" v="13" actId="1076"/>
        <pc:sldMkLst>
          <pc:docMk/>
          <pc:sldMk cId="578729193" sldId="408"/>
        </pc:sldMkLst>
        <pc:spChg chg="mod">
          <ac:chgData name="Renata Cristina Oliveira" userId="S::renata.cristina@sp.gov.br::1b1921fa-b24a-4c25-adb9-2e8546905a30" providerId="AD" clId="Web-{E147C9EC-E9D7-AC36-1E80-8894CAD61ADF}" dt="2020-12-17T10:59:11.126" v="12" actId="1076"/>
          <ac:spMkLst>
            <pc:docMk/>
            <pc:sldMk cId="578729193" sldId="408"/>
            <ac:spMk id="2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E147C9EC-E9D7-AC36-1E80-8894CAD61ADF}" dt="2020-12-17T10:59:03.642" v="9" actId="1076"/>
          <ac:spMkLst>
            <pc:docMk/>
            <pc:sldMk cId="578729193" sldId="408"/>
            <ac:spMk id="4" creationId="{00000000-0000-0000-0000-000000000000}"/>
          </ac:spMkLst>
        </pc:spChg>
        <pc:spChg chg="mod">
          <ac:chgData name="Renata Cristina Oliveira" userId="S::renata.cristina@sp.gov.br::1b1921fa-b24a-4c25-adb9-2e8546905a30" providerId="AD" clId="Web-{E147C9EC-E9D7-AC36-1E80-8894CAD61ADF}" dt="2020-12-17T10:59:15.548" v="13" actId="1076"/>
          <ac:spMkLst>
            <pc:docMk/>
            <pc:sldMk cId="578729193" sldId="408"/>
            <ac:spMk id="9" creationId="{00000000-0000-0000-0000-000000000000}"/>
          </ac:spMkLst>
        </pc:spChg>
        <pc:picChg chg="mod">
          <ac:chgData name="Renata Cristina Oliveira" userId="S::renata.cristina@sp.gov.br::1b1921fa-b24a-4c25-adb9-2e8546905a30" providerId="AD" clId="Web-{E147C9EC-E9D7-AC36-1E80-8894CAD61ADF}" dt="2020-12-17T10:59:03.642" v="10" actId="1076"/>
          <ac:picMkLst>
            <pc:docMk/>
            <pc:sldMk cId="578729193" sldId="408"/>
            <ac:picMk id="6" creationId="{00000000-0000-0000-0000-000000000000}"/>
          </ac:picMkLst>
        </pc:picChg>
        <pc:picChg chg="mod">
          <ac:chgData name="Renata Cristina Oliveira" userId="S::renata.cristina@sp.gov.br::1b1921fa-b24a-4c25-adb9-2e8546905a30" providerId="AD" clId="Web-{E147C9EC-E9D7-AC36-1E80-8894CAD61ADF}" dt="2020-12-17T10:59:03.657" v="11" actId="1076"/>
          <ac:picMkLst>
            <pc:docMk/>
            <pc:sldMk cId="578729193" sldId="408"/>
            <ac:picMk id="11" creationId="{00000000-0000-0000-0000-000000000000}"/>
          </ac:picMkLst>
        </pc:picChg>
        <pc:picChg chg="mod">
          <ac:chgData name="Renata Cristina Oliveira" userId="S::renata.cristina@sp.gov.br::1b1921fa-b24a-4c25-adb9-2e8546905a30" providerId="AD" clId="Web-{E147C9EC-E9D7-AC36-1E80-8894CAD61ADF}" dt="2020-12-17T10:58:52.657" v="6" actId="1076"/>
          <ac:picMkLst>
            <pc:docMk/>
            <pc:sldMk cId="578729193" sldId="408"/>
            <ac:picMk id="12" creationId="{A703A7BC-CB17-4969-B7E5-79F47DC508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s\OneDrive\&#193;rea%20de%20Trabalho\Elaboracao\Elaboracao\Carac%20e%20QS%20Estado\Graficos%20Quali%20Estad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s\OneDrive\&#193;rea%20de%20Trabalho\Elaboracao\Elaboracao\Carac%20e%20QS%20Estado\Graficos%20Quali%20Estado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s\OneDrive\&#193;rea%20de%20Trabalho\Elaboracao\Elaboracao\Carac%20e%20QS%20Estado\Graficos%20Quali%20Estado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s\OneDrive\&#193;rea%20de%20Trabalho\Elaboracao\Elaboracao\Carac%20e%20QS%20Estado\Graficos%20Quali%20Estad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62139965589545"/>
          <c:y val="0.11172936716243803"/>
          <c:w val="0.59802324160445042"/>
          <c:h val="0.75714693558042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6A-4515-862E-AB07138AC0D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6A-4515-862E-AB07138AC0DD}"/>
              </c:ext>
            </c:extLst>
          </c:dPt>
          <c:dLbls>
            <c:dLbl>
              <c:idx val="0"/>
              <c:layout>
                <c:manualLayout>
                  <c:x val="0.1045867350996332"/>
                  <c:y val="0.139376525302758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515-862E-AB07138AC0DD}"/>
                </c:ext>
              </c:extLst>
            </c:dLbl>
            <c:dLbl>
              <c:idx val="1"/>
              <c:layout>
                <c:manualLayout>
                  <c:x val="-0.13721207264957264"/>
                  <c:y val="-0.103754742547425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515-862E-AB07138AC0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'IQA 15-19'!$N$13:$N$14</c:f>
              <c:strCache>
                <c:ptCount val="2"/>
                <c:pt idx="0">
                  <c:v>Ótima/Boa</c:v>
                </c:pt>
                <c:pt idx="1">
                  <c:v>Regular/Ruim/Péssima</c:v>
                </c:pt>
              </c:strCache>
            </c:strRef>
          </c:cat>
          <c:val>
            <c:numRef>
              <c:f>'IQA 15-19'!$O$13:$O$14</c:f>
              <c:numCache>
                <c:formatCode>0</c:formatCode>
                <c:ptCount val="2"/>
                <c:pt idx="0">
                  <c:v>278</c:v>
                </c:pt>
                <c:pt idx="1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6A-4515-862E-AB07138AC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12179487179487"/>
          <c:y val="0.12556842818428185"/>
          <c:w val="0.59542200854700855"/>
          <c:h val="0.755169376693766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C-4786-BD3A-95E71877878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C-4786-BD3A-95E71877878E}"/>
              </c:ext>
            </c:extLst>
          </c:dPt>
          <c:dLbls>
            <c:dLbl>
              <c:idx val="0"/>
              <c:layout>
                <c:manualLayout>
                  <c:x val="0.14007352941176471"/>
                  <c:y val="8.46666666666665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FC-4786-BD3A-95E71877878E}"/>
                </c:ext>
              </c:extLst>
            </c:dLbl>
            <c:dLbl>
              <c:idx val="1"/>
              <c:layout>
                <c:manualLayout>
                  <c:x val="-0.15186912393162394"/>
                  <c:y val="-9.568089430894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FC-4786-BD3A-95E7187787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'IQA 15-19'!$N$13:$N$14</c:f>
              <c:strCache>
                <c:ptCount val="2"/>
                <c:pt idx="0">
                  <c:v>Ótima/Boa</c:v>
                </c:pt>
                <c:pt idx="1">
                  <c:v>Regular/Ruim/Péssima</c:v>
                </c:pt>
              </c:strCache>
            </c:strRef>
          </c:cat>
          <c:val>
            <c:numRef>
              <c:f>'IQA 15-19'!$S$13:$S$14</c:f>
              <c:numCache>
                <c:formatCode>0</c:formatCode>
                <c:ptCount val="2"/>
                <c:pt idx="0">
                  <c:v>291</c:v>
                </c:pt>
                <c:pt idx="1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FC-4786-BD3A-95E718778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20245726495729"/>
          <c:y val="0.10806707317073171"/>
          <c:w val="0.60723771367521373"/>
          <c:h val="0.770155149051490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14-4B26-8E25-EEBA5CF38F8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14-4B26-8E25-EEBA5CF38F83}"/>
              </c:ext>
            </c:extLst>
          </c:dPt>
          <c:dPt>
            <c:idx val="2"/>
            <c:bubble3D val="0"/>
            <c:spPr>
              <a:solidFill>
                <a:srgbClr val="C05B0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14-4B26-8E25-EEBA5CF38F83}"/>
              </c:ext>
            </c:extLst>
          </c:dPt>
          <c:dLbls>
            <c:dLbl>
              <c:idx val="0"/>
              <c:layout>
                <c:manualLayout>
                  <c:x val="0.17399465811965811"/>
                  <c:y val="5.1626016260162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14-4B26-8E25-EEBA5CF38F83}"/>
                </c:ext>
              </c:extLst>
            </c:dLbl>
            <c:dLbl>
              <c:idx val="1"/>
              <c:layout>
                <c:manualLayout>
                  <c:x val="-0.17399465811965811"/>
                  <c:y val="-4.83563685636856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14-4B26-8E25-EEBA5CF38F83}"/>
                </c:ext>
              </c:extLst>
            </c:dLbl>
            <c:dLbl>
              <c:idx val="2"/>
              <c:layout>
                <c:manualLayout>
                  <c:x val="-0.15005021367521368"/>
                  <c:y val="-8.62154471544715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14-4B26-8E25-EEBA5CF38F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'IET 15-19'!$M$14:$M$15</c:f>
              <c:strCache>
                <c:ptCount val="2"/>
                <c:pt idx="0">
                  <c:v>Baixa e média trofia</c:v>
                </c:pt>
                <c:pt idx="1">
                  <c:v>Eutrofizado</c:v>
                </c:pt>
              </c:strCache>
            </c:strRef>
          </c:cat>
          <c:val>
            <c:numRef>
              <c:f>'IET 15-19'!$N$14:$N$15</c:f>
              <c:numCache>
                <c:formatCode>0</c:formatCode>
                <c:ptCount val="2"/>
                <c:pt idx="0">
                  <c:v>263</c:v>
                </c:pt>
                <c:pt idx="1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14-4B26-8E25-EEBA5CF38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7532051282051"/>
          <c:y val="0.1141260162601626"/>
          <c:w val="0.62206196581196582"/>
          <c:h val="0.7889566395663956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DE-49CD-9AF5-E52C0775B13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DE-49CD-9AF5-E52C0775B13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DE-49CD-9AF5-E52C0775B13E}"/>
              </c:ext>
            </c:extLst>
          </c:dPt>
          <c:dLbls>
            <c:dLbl>
              <c:idx val="0"/>
              <c:layout>
                <c:manualLayout>
                  <c:x val="0.19235149572649574"/>
                  <c:y val="4.83563685636856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E-49CD-9AF5-E52C0775B13E}"/>
                </c:ext>
              </c:extLst>
            </c:dLbl>
            <c:dLbl>
              <c:idx val="1"/>
              <c:layout>
                <c:manualLayout>
                  <c:x val="-0.19594337606837606"/>
                  <c:y val="-3.9752032520325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E-49CD-9AF5-E52C0775B13E}"/>
                </c:ext>
              </c:extLst>
            </c:dLbl>
            <c:dLbl>
              <c:idx val="2"/>
              <c:layout>
                <c:manualLayout>
                  <c:x val="-0.14007352941176468"/>
                  <c:y val="-8.4666666666666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DE-49CD-9AF5-E52C0775B1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'IET 15-19'!$R$14:$R$15</c:f>
              <c:numCache>
                <c:formatCode>0</c:formatCode>
                <c:ptCount val="2"/>
                <c:pt idx="0">
                  <c:v>272</c:v>
                </c:pt>
                <c:pt idx="1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DE-49CD-9AF5-E52C0775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l">
              <a:defRPr sz="1200"/>
            </a:lvl1pPr>
          </a:lstStyle>
          <a:p>
            <a:endParaRPr lang="pt-BR">
              <a:latin typeface="Calibri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r">
              <a:defRPr sz="1200"/>
            </a:lvl1pPr>
          </a:lstStyle>
          <a:p>
            <a:fld id="{E5B048BB-0AA6-48CD-B21B-A166967712BC}" type="datetimeFigureOut">
              <a:rPr lang="pt-BR" smtClean="0">
                <a:latin typeface="Calibri" pitchFamily="34" charset="0"/>
              </a:rPr>
              <a:t>17/12/2020</a:t>
            </a:fld>
            <a:endParaRPr lang="pt-BR">
              <a:latin typeface="Calibri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697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l">
              <a:defRPr sz="1200"/>
            </a:lvl1pPr>
          </a:lstStyle>
          <a:p>
            <a:endParaRPr lang="pt-BR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6697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r">
              <a:defRPr sz="1200"/>
            </a:lvl1pPr>
          </a:lstStyle>
          <a:p>
            <a:fld id="{BF653C23-4424-47EE-ACD8-D233487AA5DE}" type="slidenum">
              <a:rPr lang="pt-BR" smtClean="0">
                <a:latin typeface="Calibri" pitchFamily="34" charset="0"/>
              </a:r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8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8CF432-1450-4B12-9D7B-17A98E16A0A5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5862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7" tIns="46593" rIns="93187" bIns="4659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8349"/>
            <a:ext cx="5491480" cy="4499298"/>
          </a:xfrm>
          <a:prstGeom prst="rect">
            <a:avLst/>
          </a:prstGeom>
        </p:spPr>
        <p:txBody>
          <a:bodyPr vert="horz" lIns="93187" tIns="46593" rIns="93187" bIns="46593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697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6697"/>
            <a:ext cx="2974552" cy="499740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F386FC-6083-4E47-9513-0685FBD0C1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948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09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16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31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79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Índice do Estado Trófico tem por finalidade classificar corpos d’água em diferentes graus de </a:t>
            </a:r>
            <a:r>
              <a:rPr lang="pt-BR" err="1"/>
              <a:t>trofia</a:t>
            </a:r>
            <a:r>
              <a:rPr lang="pt-BR"/>
              <a:t>, ou seja, avalia a qualidade da água quanto ao enriquecimento por nutrientes e seu efeito relacionado ao crescimento excessivo das algas ou ao aumento da infestação de </a:t>
            </a:r>
            <a:r>
              <a:rPr lang="pt-BR" err="1"/>
              <a:t>macrófitas</a:t>
            </a:r>
            <a:r>
              <a:rPr lang="pt-BR"/>
              <a:t> aquáticas. </a:t>
            </a:r>
          </a:p>
          <a:p>
            <a:endParaRPr lang="pt-BR"/>
          </a:p>
          <a:p>
            <a:r>
              <a:rPr lang="pt-BR"/>
              <a:t>IET</a:t>
            </a:r>
            <a:r>
              <a:rPr lang="pt-BR" baseline="0"/>
              <a:t> é basicamente fósforo e clorofila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39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Verifica-se que em 2014 e 2015 a situação era considerada Boa, passando para Regular a partir de 2016 (Quadro 1.12).</a:t>
            </a:r>
          </a:p>
          <a:p>
            <a:endParaRPr lang="pt-BR"/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maioria das desconformidades constatadas em 2018 foi por parâmetros microbiológicos, assim como ocorreu em 2017. Das amostras analisadas, 21% apresentaram contaminação microbiológica (Figura 1.27), principalmente para o parâmetro coliformes totais; os parâmetros </a:t>
            </a:r>
            <a:r>
              <a:rPr lang="pt-BR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Escherichia coli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bactérias heterotróficas apareceram em menos amostras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CETESB (2018) a presença dos coliformes totais não se estende pelo aquífero, uma vez que esse parâmetro possui tempo de vida relativamente curto em água. Dessa forma, a contaminação das amostras de água dos poços deve estar associada, muito provavelmente, às condições de manutenção sanitária e do entorno do poço.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4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parâmetro nitrato, um dos principais indicativos da poluição antrópica em águas subterrâneas, apresentou desconformidades (concentração acima de 10 mg/L) em sete pontos em 2018, todos em poços que captam água do aquífero Bauru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7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Apesar de ser um aumento percentual significativo no entre 2018 e 2019, isso não se refletiu em aumento da vazão efetivamente outorgada no período, como apresentado na PARTE A deste relatório. Parte significativa dos usos – 38% - está cadastrado como “soluções alternativas para abastecimento”, que, em geral, são captações de pouca expressão em termos de vazão.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386FC-6083-4E47-9513-0685FBD0C1C1}" type="slidenum">
              <a:rPr lang="pt-BR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Imagem 12" descr="SSRH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7"/>
          <p:cNvGrpSpPr>
            <a:grpSpLocks/>
          </p:cNvGrpSpPr>
          <p:nvPr userDrawn="1"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5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4"/>
            <p:cNvSpPr txBox="1">
              <a:spLocks noChangeArrowheads="1"/>
            </p:cNvSpPr>
            <p:nvPr userDrawn="1"/>
          </p:nvSpPr>
          <p:spPr bwMode="auto">
            <a:xfrm>
              <a:off x="5500694" y="5198432"/>
              <a:ext cx="3643338" cy="2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9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1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17D4-39CD-404C-815C-A6E7A5E3763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7D56-8BE2-4604-A741-E0743EEC21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5068-51CB-47E5-9CDB-9F1E33CCA695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1EB4-A21B-4013-A5CE-F57D255E68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71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0B7-4678-4339-AB63-20C9B29CF83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62ED-ACEE-4AAB-BF9D-26A3DC13A0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3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E47B-7677-40D8-97A5-413052D7AEFE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4027-1DA7-4912-9F8C-8DEDB7A7247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0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3BFD-14AC-48DD-A6CE-ACA3B8EA0C74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824B-B42B-41C6-97BA-279E842CDF8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85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040A-5BCB-45E8-A097-2396B402CD33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91D4-30B1-4685-B270-28FEB1032D1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5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60B6-16E0-4D37-BC57-B94175CA99D5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E9FC-81DD-4A74-B58B-FCAA8C5F8D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8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BC8E-B37C-4393-A185-81CCA3BB7BBC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72CF-150A-4F7C-B6BF-D1933B2E26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0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0E4A-3854-495B-BA65-B7590D2BBCE4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35B3-9FB7-4346-AD23-746B2035FE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356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BAA0-8DC9-487C-900C-C58694C6925F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D8D0-AE6C-4526-A597-799747BDED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4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49A7-4F45-4607-84B2-D19072967E54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E18F-FC60-4B8D-AFE8-B22F95C34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9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061C-7550-4B46-9D10-ABE42BF86F49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8421-710C-404B-946E-7CBF1CEB30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9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703A-9E74-494B-B226-52E6F32AE063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3A13-4468-4FCB-95D7-88BE47B73C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498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7FF7-6FA1-44D3-BC2E-2F9FE87E776E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AA15-AA6D-452D-80CB-761546F5E78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5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6CD1-E94E-4749-B3C0-4D4C1AD1AEB2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EF31-16B2-40CD-8396-E9908D6B3B6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78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" y="0"/>
            <a:ext cx="9143245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Imagem 12" descr="SSRH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7"/>
          <p:cNvGrpSpPr>
            <a:grpSpLocks/>
          </p:cNvGrpSpPr>
          <p:nvPr userDrawn="1"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5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4"/>
            <p:cNvSpPr txBox="1">
              <a:spLocks noChangeArrowheads="1"/>
            </p:cNvSpPr>
            <p:nvPr userDrawn="1"/>
          </p:nvSpPr>
          <p:spPr bwMode="auto">
            <a:xfrm>
              <a:off x="5500694" y="5198432"/>
              <a:ext cx="3643338" cy="2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9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191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49A7-4F45-4607-84B2-D19072967E54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E18F-FC60-4B8D-AFE8-B22F95C34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9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819E-6335-4005-962A-056A4A4FAED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ECD6-76DE-4594-804B-EE0E4DCAE1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58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42C3-954A-48FD-B73F-04C498BA5B8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7921-104B-4538-8A14-2F96EAEF40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2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819E-6335-4005-962A-056A4A4FAED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ECD6-76DE-4594-804B-EE0E4DCAE1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586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3773-F098-4A65-B9D3-E0B6359106C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8893-6925-450B-B227-B0548E9F8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428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69BF-E1DE-4260-9A72-F9D089655C7C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755A-860D-4892-9977-6FA6B720DA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38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47A8-CE02-4F3B-A1CC-20C74E237C65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E042-4A24-424B-83FA-78CDBEE09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28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D588-EC01-41FE-A984-4DBE0DF3C09D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6875-92F9-46DE-BE07-4CF4DE02FC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0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423E-0EB1-42D0-8BE8-83159B980F6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49ED-6966-4FC3-B698-4991F2B17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92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17D4-39CD-404C-815C-A6E7A5E3763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7D56-8BE2-4604-A741-E0743EEC21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2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5068-51CB-47E5-9CDB-9F1E33CCA695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1EB4-A21B-4013-A5CE-F57D255E68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711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0B7-4678-4339-AB63-20C9B29CF83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62ED-ACEE-4AAB-BF9D-26A3DC13A0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42C3-954A-48FD-B73F-04C498BA5B8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7921-104B-4538-8A14-2F96EAEF40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2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3773-F098-4A65-B9D3-E0B6359106C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8893-6925-450B-B227-B0548E9F8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4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69BF-E1DE-4260-9A72-F9D089655C7C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755A-860D-4892-9977-6FA6B720DA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3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47A8-CE02-4F3B-A1CC-20C74E237C65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E042-4A24-424B-83FA-78CDBEE09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D588-EC01-41FE-A984-4DBE0DF3C09D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6875-92F9-46DE-BE07-4CF4DE02FC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423E-0EB1-42D0-8BE8-83159B980F61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49ED-6966-4FC3-B698-4991F2B17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 descr="SSRH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o 7"/>
          <p:cNvGrpSpPr>
            <a:grpSpLocks/>
          </p:cNvGrpSpPr>
          <p:nvPr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2052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CaixaDeTexto 4"/>
            <p:cNvSpPr txBox="1">
              <a:spLocks noChangeArrowheads="1"/>
            </p:cNvSpPr>
            <p:nvPr userDrawn="1"/>
          </p:nvSpPr>
          <p:spPr bwMode="auto">
            <a:xfrm>
              <a:off x="5500694" y="5198432"/>
              <a:ext cx="3643338" cy="2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9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AC44C-601A-45F8-ABED-A10A254F5F2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170DB-34CE-4F0A-9A05-2C9F3BD3DA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3DCFE-4052-460C-BB2D-9266EA12CD76}" type="datetimeFigureOut">
              <a:rPr lang="pt-BR" smtClean="0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9096D-186B-4CED-BAC5-66ACDDCA64A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1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 descr="SSRH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o 7"/>
          <p:cNvGrpSpPr>
            <a:grpSpLocks/>
          </p:cNvGrpSpPr>
          <p:nvPr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2052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CaixaDeTexto 4"/>
            <p:cNvSpPr txBox="1">
              <a:spLocks noChangeArrowheads="1"/>
            </p:cNvSpPr>
            <p:nvPr userDrawn="1"/>
          </p:nvSpPr>
          <p:spPr bwMode="auto">
            <a:xfrm>
              <a:off x="5500694" y="5198432"/>
              <a:ext cx="3643338" cy="2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9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AC44C-601A-45F8-ABED-A10A254F5F2E}" type="datetimeFigureOut">
              <a:rPr lang="pt-BR"/>
              <a:pPr>
                <a:defRPr/>
              </a:pPr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170DB-34CE-4F0A-9A05-2C9F3BD3DA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rhi.dpg@gmail.com" TargetMode="External"/><Relationship Id="rId2" Type="http://schemas.openxmlformats.org/officeDocument/2006/relationships/hyperlink" Target="mailto:crhi.dgrh@ssrh.sp.gov.br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02315" y="1398028"/>
            <a:ext cx="8588628" cy="10935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+mj-lt"/>
              </a:rPr>
              <a:t>Relatório “</a:t>
            </a:r>
            <a:r>
              <a:rPr lang="pt-BR" sz="3600" b="1" i="1">
                <a:solidFill>
                  <a:schemeClr val="tx2"/>
                </a:solidFill>
                <a:latin typeface="+mj-lt"/>
              </a:rPr>
              <a:t>Situação dos Recursos Hídricos</a:t>
            </a:r>
            <a:r>
              <a:rPr lang="pt-BR" sz="3600" b="1">
                <a:solidFill>
                  <a:schemeClr val="tx2"/>
                </a:solidFill>
                <a:latin typeface="+mj-lt"/>
              </a:rPr>
              <a:t>” do estado de São Paulo - 2019</a:t>
            </a:r>
          </a:p>
        </p:txBody>
      </p:sp>
      <p:pic>
        <p:nvPicPr>
          <p:cNvPr id="1030" name="Picture 6" descr="C:\Users\Bruno.Souza\Desktop\sig\sobrevoo PIRH\Grande_093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45" y="4441445"/>
            <a:ext cx="2973140" cy="19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060" y="4442863"/>
            <a:ext cx="2973139" cy="19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92281" y="3284984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>
                <a:latin typeface="Calibri" panose="020F0502020204030204" pitchFamily="34" charset="0"/>
              </a:rPr>
              <a:t>Reunião CRH</a:t>
            </a:r>
          </a:p>
          <a:p>
            <a:r>
              <a:rPr lang="pt-BR" sz="2000" b="1">
                <a:latin typeface="Calibri"/>
                <a:cs typeface="Arial"/>
              </a:rPr>
              <a:t>17/12/2020</a:t>
            </a:r>
            <a:endParaRPr lang="pt-BR" sz="2000" b="1">
              <a:latin typeface="Calibri" panose="020F0502020204030204" pitchFamily="34" charset="0"/>
            </a:endParaRPr>
          </a:p>
        </p:txBody>
      </p:sp>
      <p:pic>
        <p:nvPicPr>
          <p:cNvPr id="7" name="Imagem 6" descr="S:\Recursos Hídricos\DGRH\RELAT_SIT_ESTADUAL\Rel_Est_anobase2017\Elaboração\PARTE A - Situacao\3_LITORANEA\Registro.JPG"/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801"/>
            <a:ext cx="3070414" cy="198209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664" y="4352219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Qualidade subterrânea</a:t>
            </a:r>
          </a:p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(CETESB, 2019)</a:t>
            </a:r>
          </a:p>
          <a:p>
            <a:r>
              <a:rPr lang="pt-BR" sz="2800">
                <a:latin typeface="Calibri" panose="020F0502020204030204" pitchFamily="34" charset="0"/>
              </a:rPr>
              <a:t>309 pontos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5134" y="1379142"/>
            <a:ext cx="3312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Praias litorâneas</a:t>
            </a:r>
          </a:p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(CETESB, 2019)</a:t>
            </a:r>
            <a:endParaRPr lang="pt-BR" sz="2000">
              <a:latin typeface="Calibri" panose="020F0502020204030204" pitchFamily="34" charset="0"/>
            </a:endParaRPr>
          </a:p>
          <a:p>
            <a:r>
              <a:rPr lang="pt-BR" sz="2800">
                <a:latin typeface="Calibri" panose="020F0502020204030204" pitchFamily="34" charset="0"/>
              </a:rPr>
              <a:t>174 pontos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40542" y="425786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IPAS - Indicador de Potabilidade da Água </a:t>
            </a:r>
            <a:r>
              <a:rPr lang="pt-BR" sz="1600" err="1"/>
              <a:t>Subt</a:t>
            </a:r>
            <a:r>
              <a:rPr lang="pt-BR" sz="1600"/>
              <a:t>. (%)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334" y="4823190"/>
            <a:ext cx="5111678" cy="10204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316" y="5987349"/>
            <a:ext cx="1317161" cy="7924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703A7BC-CB17-4969-B7E5-79F47DC508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3" y="1347781"/>
            <a:ext cx="4310533" cy="25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980728"/>
            <a:ext cx="5678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Monitoramento da qualidade subterrânea (CETESB, 2019)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44" y="1412776"/>
            <a:ext cx="8459911" cy="52708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12160" y="17008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FF0000"/>
                </a:solidFill>
              </a:rPr>
              <a:t> NO</a:t>
            </a:r>
            <a:r>
              <a:rPr lang="pt-BR" sz="2400" baseline="-25000">
                <a:solidFill>
                  <a:srgbClr val="FF0000"/>
                </a:solidFill>
              </a:rPr>
              <a:t>3</a:t>
            </a:r>
            <a:r>
              <a:rPr lang="pt-BR" sz="2400">
                <a:solidFill>
                  <a:srgbClr val="FF0000"/>
                </a:solidFill>
              </a:rPr>
              <a:t> &gt; 10 mg/L</a:t>
            </a:r>
          </a:p>
        </p:txBody>
      </p:sp>
    </p:spTree>
    <p:extLst>
      <p:ext uri="{BB962C8B-B14F-4D97-AF65-F5344CB8AC3E}">
        <p14:creationId xmlns:p14="http://schemas.microsoft.com/office/powerpoint/2010/main" val="6288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576" y="1052736"/>
            <a:ext cx="3815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  <a:latin typeface="Calibri"/>
                <a:cs typeface="Arial"/>
              </a:rPr>
              <a:t>Esgotamento Sanitário (CETESB, 2019)</a:t>
            </a:r>
          </a:p>
        </p:txBody>
      </p:sp>
      <p:pic>
        <p:nvPicPr>
          <p:cNvPr id="4" name="Imagem 4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xmlns="" id="{1826F896-5233-40B6-A6B1-0D1EB108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6" y="1648913"/>
            <a:ext cx="7617123" cy="47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27784" y="1159494"/>
            <a:ext cx="3815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latin typeface="Calibri"/>
                <a:cs typeface="Arial"/>
              </a:rPr>
              <a:t>Esgotamento Sanitário (CETESB, 2019)</a:t>
            </a:r>
          </a:p>
        </p:txBody>
      </p:sp>
      <p:pic>
        <p:nvPicPr>
          <p:cNvPr id="4" name="Imagem 3" descr="Mapa&#10;&#10;Descrição gerad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0" y="1529497"/>
            <a:ext cx="7526579" cy="51098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38662" y="5264282"/>
            <a:ext cx="26642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Destaques negativos:</a:t>
            </a:r>
          </a:p>
          <a:p>
            <a:r>
              <a:rPr lang="pt-BR"/>
              <a:t>Guarulhos, Itaquaquecetuba (06-AT), Bauru (13-TJ) e Marília (21-Peixe)</a:t>
            </a:r>
          </a:p>
        </p:txBody>
      </p:sp>
    </p:spTree>
    <p:extLst>
      <p:ext uri="{BB962C8B-B14F-4D97-AF65-F5344CB8AC3E}">
        <p14:creationId xmlns:p14="http://schemas.microsoft.com/office/powerpoint/2010/main" val="20515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5820" y="2039357"/>
            <a:ext cx="7812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>
                <a:latin typeface="Calibri" panose="020F0502020204030204" pitchFamily="34" charset="0"/>
              </a:rPr>
              <a:t>BREVES COMENTÁRIOS R.S. 2019</a:t>
            </a:r>
          </a:p>
          <a:p>
            <a:pPr algn="ctr"/>
            <a:endParaRPr lang="pt-BR" sz="440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4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PERH 2016-2019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4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SIGRH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4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Instrumentos da Política</a:t>
            </a:r>
            <a:endParaRPr lang="pt-BR" sz="4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3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/>
          <p:nvPr/>
        </p:nvSpPr>
        <p:spPr>
          <a:xfrm>
            <a:off x="467544" y="1366170"/>
            <a:ext cx="1944216" cy="474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/>
              <a:t>104 ações</a:t>
            </a:r>
          </a:p>
          <a:p>
            <a:endParaRPr lang="pt-BR" sz="3200" b="1"/>
          </a:p>
        </p:txBody>
      </p:sp>
      <p:sp>
        <p:nvSpPr>
          <p:cNvPr id="7" name="Retângulo 6"/>
          <p:cNvSpPr/>
          <p:nvPr/>
        </p:nvSpPr>
        <p:spPr>
          <a:xfrm>
            <a:off x="-15874" y="87809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tx2"/>
                </a:solidFill>
                <a:latin typeface="Calibri" pitchFamily="34" charset="0"/>
              </a:rPr>
              <a:t>PERH</a:t>
            </a:r>
            <a:r>
              <a:rPr lang="pt-BR" sz="3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3600" b="1">
                <a:solidFill>
                  <a:schemeClr val="tx2"/>
                </a:solidFill>
                <a:latin typeface="Calibri" pitchFamily="34" charset="0"/>
              </a:rPr>
              <a:t>2016-2019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868123" y="101850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latin typeface="+mj-lt"/>
              </a:rPr>
              <a:t>R$ 16,1 bilhões</a:t>
            </a:r>
            <a:endParaRPr lang="pt-BR" sz="3200">
              <a:latin typeface="+mj-lt"/>
            </a:endParaRPr>
          </a:p>
        </p:txBody>
      </p:sp>
      <p:pic>
        <p:nvPicPr>
          <p:cNvPr id="3" name="Imagem 4" descr="Gráfico&#10;&#10;Descrição gerada automaticamente">
            <a:extLst>
              <a:ext uri="{FF2B5EF4-FFF2-40B4-BE49-F238E27FC236}">
                <a16:creationId xmlns:a16="http://schemas.microsoft.com/office/drawing/2014/main" xmlns="" id="{2E338E30-B796-45EA-8002-DF5FDFDF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9" y="1944019"/>
            <a:ext cx="4107224" cy="2969962"/>
          </a:xfrm>
          <a:prstGeom prst="rect">
            <a:avLst/>
          </a:prstGeom>
        </p:spPr>
      </p:pic>
      <p:pic>
        <p:nvPicPr>
          <p:cNvPr id="8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05BFCA73-372C-4418-B54C-1B0330202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32" y="4299880"/>
            <a:ext cx="4301836" cy="1903717"/>
          </a:xfrm>
          <a:prstGeom prst="rect">
            <a:avLst/>
          </a:prstGeom>
        </p:spPr>
      </p:pic>
      <p:pic>
        <p:nvPicPr>
          <p:cNvPr id="2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xmlns="" id="{0B8A8A64-7796-4682-B176-CAACA06E6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32" y="1945092"/>
            <a:ext cx="3756313" cy="22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116033"/>
            <a:ext cx="8990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média do PERH 2016-2019</a:t>
            </a:r>
            <a:endParaRPr lang="pt-BR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32727" y="2210592"/>
            <a:ext cx="16686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/>
              <a:t>Física</a:t>
            </a:r>
          </a:p>
          <a:p>
            <a:pPr algn="ctr"/>
            <a:r>
              <a:rPr lang="pt-BR" sz="3600" b="1"/>
              <a:t>69,96%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08274" y="2210593"/>
            <a:ext cx="224281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3600" b="1"/>
            </a:lvl1pPr>
          </a:lstStyle>
          <a:p>
            <a:pPr algn="ctr"/>
            <a:r>
              <a:rPr lang="pt-BR"/>
              <a:t>Financeira</a:t>
            </a:r>
          </a:p>
          <a:p>
            <a:pPr algn="ctr"/>
            <a:r>
              <a:rPr lang="pt-BR"/>
              <a:t>68,89%</a:t>
            </a:r>
            <a:endParaRPr lang="pt-BR">
              <a:cs typeface="Calibri"/>
            </a:endParaRPr>
          </a:p>
        </p:txBody>
      </p:sp>
      <p:pic>
        <p:nvPicPr>
          <p:cNvPr id="4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384DB749-0428-440C-9018-5C41F9C5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4" y="3649098"/>
            <a:ext cx="3998768" cy="2391325"/>
          </a:xfrm>
          <a:prstGeom prst="rect">
            <a:avLst/>
          </a:prstGeom>
        </p:spPr>
      </p:pic>
      <p:pic>
        <p:nvPicPr>
          <p:cNvPr id="6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39454DD8-AC17-4DD0-B33D-5F615E89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36" y="3650933"/>
            <a:ext cx="4033404" cy="24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1580" y="119675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/>
              <a:t>Objetivos de Desenvolvimento Sustentável (ODS)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5013176"/>
            <a:ext cx="1712061" cy="17405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3651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rgbClr val="FF0000"/>
                </a:solidFill>
              </a:rPr>
              <a:t>ODS 6 </a:t>
            </a:r>
            <a:r>
              <a:rPr lang="pt-BR" sz="1600" b="1"/>
              <a:t>– Assegurar a disponibilidade e gestão sustentável da água e saneamento para todos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16832"/>
            <a:ext cx="8640000" cy="17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807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/>
              <a:t>As ações do PERH 2016-2019 e os ODS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0516" y="152096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/>
          </a:p>
          <a:p>
            <a:pPr algn="just"/>
            <a:endParaRPr lang="pt-BR"/>
          </a:p>
          <a:p>
            <a:pPr algn="just"/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/>
              <a:t>SABESP </a:t>
            </a:r>
            <a:r>
              <a:rPr lang="pt-BR" sz="1400"/>
              <a:t>(</a:t>
            </a:r>
            <a:r>
              <a:rPr lang="pt-BR" sz="1400" err="1"/>
              <a:t>PDCs</a:t>
            </a:r>
            <a:r>
              <a:rPr lang="pt-BR" sz="1400"/>
              <a:t> 3 e 6)</a:t>
            </a: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/>
              <a:t>DAEE </a:t>
            </a:r>
            <a:r>
              <a:rPr lang="pt-BR" sz="1400"/>
              <a:t>(todos os </a:t>
            </a:r>
            <a:r>
              <a:rPr lang="pt-BR" sz="1400" err="1"/>
              <a:t>PDCs</a:t>
            </a:r>
            <a:r>
              <a:rPr lang="pt-BR" sz="1400"/>
              <a:t> exceto 5)</a:t>
            </a: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/>
              <a:t>SLT </a:t>
            </a:r>
            <a:r>
              <a:rPr lang="pt-BR" sz="1400"/>
              <a:t>(</a:t>
            </a:r>
            <a:r>
              <a:rPr lang="pt-BR" sz="1400" err="1"/>
              <a:t>PDCs</a:t>
            </a:r>
            <a:r>
              <a:rPr lang="pt-BR" sz="1400"/>
              <a:t> 4, 5 e 6)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04" y="2762951"/>
            <a:ext cx="900000" cy="90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88" y="2743092"/>
            <a:ext cx="885246" cy="90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31103"/>
            <a:ext cx="900000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178" y="4111244"/>
            <a:ext cx="885246" cy="90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635" y="4111244"/>
            <a:ext cx="892242" cy="90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551404"/>
            <a:ext cx="885246" cy="90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012" y="5553336"/>
            <a:ext cx="888412" cy="9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97" y="5551404"/>
            <a:ext cx="89224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980728"/>
            <a:ext cx="2815564" cy="21570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lnSpc>
                <a:spcPts val="2300"/>
              </a:lnSpc>
            </a:pPr>
            <a:r>
              <a:rPr lang="pt-BR" sz="2400" b="1">
                <a:solidFill>
                  <a:srgbClr val="006699"/>
                </a:solidFill>
                <a:latin typeface="Calibri" pitchFamily="34" charset="0"/>
              </a:rPr>
              <a:t>CONSELHO ESTADUAL </a:t>
            </a:r>
          </a:p>
          <a:p>
            <a:pPr eaLnBrk="1" hangingPunct="1">
              <a:lnSpc>
                <a:spcPts val="2300"/>
              </a:lnSpc>
            </a:pPr>
            <a:endParaRPr lang="pt-BR" sz="2400" b="1">
              <a:solidFill>
                <a:srgbClr val="006699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>
                <a:latin typeface="Calibri"/>
                <a:cs typeface="Arial"/>
              </a:rPr>
              <a:t>14 reuniões entre 2014 e 2019</a:t>
            </a:r>
          </a:p>
          <a:p>
            <a:pPr eaLnBrk="1" hangingPunct="1">
              <a:lnSpc>
                <a:spcPts val="2300"/>
              </a:lnSpc>
            </a:pPr>
            <a:endParaRPr lang="pt-BR" sz="2400" b="1">
              <a:latin typeface="Calibri" pitchFamily="34" charset="0"/>
            </a:endParaRPr>
          </a:p>
          <a:p>
            <a:pPr marL="285750" indent="-285750" eaLnBrk="1" hangingPunct="1"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>
                <a:latin typeface="Calibri"/>
                <a:cs typeface="Arial"/>
              </a:rPr>
              <a:t>72 deliberações</a:t>
            </a:r>
            <a:endParaRPr lang="pt-BR" sz="2400">
              <a:latin typeface="Calibri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9894" y="4157003"/>
            <a:ext cx="3217970" cy="1567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300"/>
              </a:lnSpc>
            </a:pPr>
            <a:r>
              <a:rPr lang="pt-BR" sz="2400" b="1">
                <a:solidFill>
                  <a:srgbClr val="FF0000"/>
                </a:solidFill>
                <a:latin typeface="Calibri"/>
                <a:cs typeface="Arial"/>
              </a:rPr>
              <a:t>COMITÊS DE BACIAS </a:t>
            </a:r>
            <a:endParaRPr lang="pt-BR" sz="24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</a:pPr>
            <a:r>
              <a:rPr lang="pt-BR" sz="1200">
                <a:solidFill>
                  <a:srgbClr val="006699"/>
                </a:solidFill>
                <a:latin typeface="Calibri"/>
                <a:cs typeface="Arial"/>
              </a:rPr>
              <a:t>(média 2019)</a:t>
            </a:r>
          </a:p>
          <a:p>
            <a:pPr eaLnBrk="1" hangingPunct="1">
              <a:lnSpc>
                <a:spcPts val="2300"/>
              </a:lnSpc>
            </a:pPr>
            <a:endParaRPr lang="pt-BR" sz="2400">
              <a:solidFill>
                <a:srgbClr val="006699"/>
              </a:solidFill>
              <a:latin typeface="Calibri" pitchFamily="34" charset="0"/>
            </a:endParaRP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>
                <a:latin typeface="Calibri"/>
                <a:cs typeface="Arial"/>
              </a:rPr>
              <a:t>3 reuniões </a:t>
            </a:r>
            <a:endParaRPr lang="pt-BR" sz="2400" b="1">
              <a:latin typeface="Calibri" pitchFamily="34" charset="0"/>
            </a:endParaRP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>
                <a:latin typeface="Calibri"/>
                <a:cs typeface="Arial"/>
              </a:rPr>
              <a:t>14 deliberações  </a:t>
            </a:r>
            <a:endParaRPr lang="pt-BR" sz="2400" b="1">
              <a:latin typeface="Calibri" pitchFamily="34" charset="0"/>
            </a:endParaRPr>
          </a:p>
        </p:txBody>
      </p:sp>
      <p:pic>
        <p:nvPicPr>
          <p:cNvPr id="2" name="Imagem 4" descr="Tabela&#10;&#10;Descrição gerada automaticamente">
            <a:extLst>
              <a:ext uri="{FF2B5EF4-FFF2-40B4-BE49-F238E27FC236}">
                <a16:creationId xmlns:a16="http://schemas.microsoft.com/office/drawing/2014/main" xmlns="" id="{3E5A485E-4994-461E-9EE2-3F589024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34" y="1217682"/>
            <a:ext cx="6136256" cy="2222899"/>
          </a:xfrm>
          <a:prstGeom prst="rect">
            <a:avLst/>
          </a:prstGeom>
        </p:spPr>
      </p:pic>
      <p:pic>
        <p:nvPicPr>
          <p:cNvPr id="5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221226A8-9C01-4585-9C72-6B2F05FE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11" y="3934551"/>
            <a:ext cx="5863086" cy="25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791" y="131756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OBJETIVOS GERAIS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247" y="299337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Avaliar a eficácia dos Planos de Rec. Hídricos;</a:t>
            </a:r>
          </a:p>
          <a:p>
            <a:endParaRPr lang="pt-BR">
              <a:latin typeface="Calibri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Dar transparência à administração pública;</a:t>
            </a:r>
          </a:p>
          <a:p>
            <a:pPr marL="285750" indent="-285750"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Fornecer subsídios à ação do poder público.</a:t>
            </a:r>
          </a:p>
        </p:txBody>
      </p:sp>
      <p:sp>
        <p:nvSpPr>
          <p:cNvPr id="4" name="Seta para baixo 3"/>
          <p:cNvSpPr/>
          <p:nvPr/>
        </p:nvSpPr>
        <p:spPr>
          <a:xfrm rot="16200000">
            <a:off x="5224233" y="4065332"/>
            <a:ext cx="338799" cy="5566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012160" y="2876143"/>
            <a:ext cx="2733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Calibri" pitchFamily="34" charset="0"/>
              </a:rPr>
              <a:t>Conteúdo compatível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Fácil comunicação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Metodologia adequada à tomada de decisão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6901" y="217799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Calibri" pitchFamily="34" charset="0"/>
              </a:rPr>
              <a:t>Lei nº 7.663 de 30 de dezembro de 1991:</a:t>
            </a:r>
          </a:p>
        </p:txBody>
      </p:sp>
      <p:sp>
        <p:nvSpPr>
          <p:cNvPr id="8" name="Seta para baixo 7"/>
          <p:cNvSpPr/>
          <p:nvPr/>
        </p:nvSpPr>
        <p:spPr>
          <a:xfrm rot="16200000">
            <a:off x="5224232" y="2884623"/>
            <a:ext cx="338799" cy="5566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51520" y="5085184"/>
            <a:ext cx="131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Calibri" panose="020F0502020204030204" pitchFamily="34" charset="0"/>
              </a:rPr>
              <a:t>Fontes</a:t>
            </a:r>
          </a:p>
        </p:txBody>
      </p:sp>
      <p:pic>
        <p:nvPicPr>
          <p:cNvPr id="12" name="Picture 6" descr="Resultado de imagem para SEA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b="27748"/>
          <a:stretch/>
        </p:blipFill>
        <p:spPr bwMode="auto">
          <a:xfrm>
            <a:off x="5868144" y="5949280"/>
            <a:ext cx="1502786" cy="6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Agrupar 20"/>
          <p:cNvGrpSpPr/>
          <p:nvPr/>
        </p:nvGrpSpPr>
        <p:grpSpPr>
          <a:xfrm>
            <a:off x="107504" y="5691523"/>
            <a:ext cx="5670923" cy="1006706"/>
            <a:chOff x="1318673" y="5368619"/>
            <a:chExt cx="3033017" cy="567222"/>
          </a:xfrm>
        </p:grpSpPr>
        <p:pic>
          <p:nvPicPr>
            <p:cNvPr id="11" name="Picture 2" descr="Resultado de imagem para SNI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" t="23007" r="47922" b="17260"/>
            <a:stretch/>
          </p:blipFill>
          <p:spPr bwMode="auto">
            <a:xfrm>
              <a:off x="2022889" y="5368619"/>
              <a:ext cx="655850" cy="567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5"/>
            <a:srcRect l="26077" t="1" r="27273" b="1151"/>
            <a:stretch/>
          </p:blipFill>
          <p:spPr>
            <a:xfrm>
              <a:off x="1318673" y="5368619"/>
              <a:ext cx="481527" cy="524680"/>
            </a:xfrm>
            <a:prstGeom prst="rect">
              <a:avLst/>
            </a:prstGeom>
          </p:spPr>
        </p:pic>
        <p:pic>
          <p:nvPicPr>
            <p:cNvPr id="15" name="Picture 8" descr="Resultado de imagem para DAE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6" t="1" r="22826" b="1116"/>
            <a:stretch/>
          </p:blipFill>
          <p:spPr bwMode="auto">
            <a:xfrm>
              <a:off x="2829165" y="5424685"/>
              <a:ext cx="371648" cy="45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7"/>
            <a:srcRect l="-445" t="20285" r="1780" b="23637"/>
            <a:stretch/>
          </p:blipFill>
          <p:spPr>
            <a:xfrm>
              <a:off x="3474314" y="5457865"/>
              <a:ext cx="877376" cy="388727"/>
            </a:xfrm>
            <a:prstGeom prst="rect">
              <a:avLst/>
            </a:prstGeom>
          </p:spPr>
        </p:pic>
      </p:grpSp>
      <p:sp>
        <p:nvSpPr>
          <p:cNvPr id="17" name="Seta para baixo 3"/>
          <p:cNvSpPr/>
          <p:nvPr/>
        </p:nvSpPr>
        <p:spPr>
          <a:xfrm rot="16200000">
            <a:off x="5224233" y="3474978"/>
            <a:ext cx="338799" cy="5566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452320" y="5805264"/>
            <a:ext cx="15841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/>
              <a:t>R.S UGRHIs</a:t>
            </a:r>
          </a:p>
          <a:p>
            <a:pPr algn="ctr"/>
            <a:r>
              <a:rPr lang="pt-BR" sz="2400" err="1"/>
              <a:t>PBHs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23134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4987" y="1493711"/>
            <a:ext cx="2508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Outorgas  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(DAEE)</a:t>
            </a:r>
            <a:endParaRPr lang="pt-BR" sz="120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91410" y="1493711"/>
            <a:ext cx="417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Cobrança pelo uso da água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92488" y="5734997"/>
            <a:ext cx="4572000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pt-BR">
                <a:latin typeface="Calibri"/>
                <a:cs typeface="Arial"/>
              </a:rPr>
              <a:t>R$ 729 mi  arrecadados (</a:t>
            </a:r>
            <a:r>
              <a:rPr lang="pt-BR" err="1">
                <a:latin typeface="Calibri"/>
                <a:cs typeface="Arial"/>
              </a:rPr>
              <a:t>acum</a:t>
            </a:r>
            <a:r>
              <a:rPr lang="pt-BR">
                <a:latin typeface="Calibri"/>
                <a:cs typeface="Arial"/>
              </a:rPr>
              <a:t>. 2019)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0913" y="5596497"/>
            <a:ext cx="417646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>
                <a:latin typeface="Calibri"/>
                <a:cs typeface="Arial"/>
              </a:rPr>
              <a:t>~64.460 outorgas/cadastros válidos usos consuntivos (2019)</a:t>
            </a:r>
          </a:p>
        </p:txBody>
      </p:sp>
      <p:pic>
        <p:nvPicPr>
          <p:cNvPr id="4" name="Imagem 3" descr="Gráfico, Gráfico de linhas&#10;&#10;Descrição gerada automaticamente"/>
          <p:cNvPicPr>
            <a:picLocks noChangeAspect="1"/>
          </p:cNvPicPr>
          <p:nvPr/>
        </p:nvPicPr>
        <p:blipFill rotWithShape="1">
          <a:blip r:embed="rId3"/>
          <a:srcRect l="3331" r="3331"/>
          <a:stretch/>
        </p:blipFill>
        <p:spPr>
          <a:xfrm>
            <a:off x="4590956" y="2644098"/>
            <a:ext cx="4347592" cy="2546547"/>
          </a:xfrm>
          <a:prstGeom prst="rect">
            <a:avLst/>
          </a:prstGeom>
        </p:spPr>
      </p:pic>
      <p:pic>
        <p:nvPicPr>
          <p:cNvPr id="7" name="Imagem 7" descr="Gráfico, Gráfico de funil&#10;&#10;Descrição gerada automaticamente">
            <a:extLst>
              <a:ext uri="{FF2B5EF4-FFF2-40B4-BE49-F238E27FC236}">
                <a16:creationId xmlns:a16="http://schemas.microsoft.com/office/drawing/2014/main" xmlns="" id="{15FE4B62-D1AB-4BCC-8D17-4D0B77DB2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" y="2620750"/>
            <a:ext cx="4525991" cy="27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28008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FF0000"/>
                </a:solidFill>
                <a:latin typeface="Calibri" pitchFamily="34" charset="0"/>
              </a:rPr>
              <a:t>Instrumentos da política - Planos de Bacia Hidrográfica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23" y="2392609"/>
            <a:ext cx="6857960" cy="47470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92280" y="2172167"/>
            <a:ext cx="1601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chemeClr val="accent1"/>
                </a:solidFill>
                <a:latin typeface="Calibri" pitchFamily="34" charset="0"/>
              </a:rPr>
              <a:t>Síntese dos PA/PI das </a:t>
            </a:r>
            <a:r>
              <a:rPr lang="pt-BR" b="1" err="1">
                <a:solidFill>
                  <a:schemeClr val="accent1"/>
                </a:solidFill>
                <a:latin typeface="Calibri" pitchFamily="34" charset="0"/>
              </a:rPr>
              <a:t>UGRHIs</a:t>
            </a:r>
            <a:endParaRPr lang="pt-BR" b="1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76256" y="458112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+mj-lt"/>
              </a:rPr>
              <a:t>Fontes</a:t>
            </a:r>
            <a:r>
              <a:rPr lang="pt-BR">
                <a:latin typeface="+mj-lt"/>
              </a:rPr>
              <a:t> (R$ bi):</a:t>
            </a:r>
          </a:p>
          <a:p>
            <a:endParaRPr lang="pt-BR">
              <a:latin typeface="+mj-lt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t-BR">
                <a:latin typeface="+mj-lt"/>
              </a:rPr>
              <a:t>CFURH – 0,25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t-BR">
                <a:latin typeface="+mj-lt"/>
              </a:rPr>
              <a:t>Cobrança – 0,42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t-BR">
                <a:latin typeface="+mj-lt"/>
              </a:rPr>
              <a:t>Outras fontes – 3,04</a:t>
            </a:r>
          </a:p>
        </p:txBody>
      </p:sp>
      <p:sp>
        <p:nvSpPr>
          <p:cNvPr id="6" name="CaixaDeTexto 3"/>
          <p:cNvSpPr txBox="1"/>
          <p:nvPr/>
        </p:nvSpPr>
        <p:spPr>
          <a:xfrm>
            <a:off x="5724128" y="5805264"/>
            <a:ext cx="1075764" cy="68355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 b="1"/>
              <a:t>Total</a:t>
            </a:r>
          </a:p>
          <a:p>
            <a:r>
              <a:rPr lang="pt-BR" sz="1700" b="1"/>
              <a:t>R$ 3,7</a:t>
            </a:r>
            <a:r>
              <a:rPr lang="pt-BR" sz="1700" b="1" baseline="0"/>
              <a:t> </a:t>
            </a:r>
            <a:r>
              <a:rPr lang="pt-BR" sz="1700" b="1"/>
              <a:t>bi</a:t>
            </a:r>
          </a:p>
        </p:txBody>
      </p:sp>
    </p:spTree>
    <p:extLst>
      <p:ext uri="{BB962C8B-B14F-4D97-AF65-F5344CB8AC3E}">
        <p14:creationId xmlns:p14="http://schemas.microsoft.com/office/powerpoint/2010/main" val="14829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5361" y="1070908"/>
            <a:ext cx="2401688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/>
              <a:t>sigrh.sp.gov.br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6512533" cy="49438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20037" y="3573016"/>
            <a:ext cx="251833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800">
                <a:latin typeface="Calibri" pitchFamily="34" charset="0"/>
              </a:rPr>
              <a:t>Disponível no site do SIGRH</a:t>
            </a:r>
          </a:p>
        </p:txBody>
      </p:sp>
    </p:spTree>
    <p:extLst>
      <p:ext uri="{BB962C8B-B14F-4D97-AF65-F5344CB8AC3E}">
        <p14:creationId xmlns:p14="http://schemas.microsoft.com/office/powerpoint/2010/main" val="327531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79812" y="2276872"/>
            <a:ext cx="33843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5400" b="1">
                <a:solidFill>
                  <a:srgbClr val="006699"/>
                </a:solidFill>
                <a:latin typeface="Calibri" pitchFamily="34" charset="0"/>
              </a:rPr>
              <a:t>OBRIGADO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9712" y="3488228"/>
            <a:ext cx="5184576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latin typeface="Calibri"/>
                <a:cs typeface="Arial"/>
              </a:rPr>
              <a:t>Renata Cristina Oliveira</a:t>
            </a:r>
            <a:endParaRPr lang="pt-BR" sz="2000" b="1">
              <a:latin typeface="Calibri" pitchFamily="34" charset="0"/>
            </a:endParaRPr>
          </a:p>
          <a:p>
            <a:pPr algn="ctr"/>
            <a:r>
              <a:rPr lang="pt-BR" sz="2000" b="1">
                <a:latin typeface="Calibri"/>
                <a:cs typeface="Arial"/>
              </a:rPr>
              <a:t>Ricardo Luiz Mangabeira </a:t>
            </a:r>
            <a:endParaRPr lang="pt-BR" sz="2000" b="1">
              <a:latin typeface="Calibri" pitchFamily="34" charset="0"/>
            </a:endParaRPr>
          </a:p>
          <a:p>
            <a:pPr algn="ctr"/>
            <a:endParaRPr lang="pt-BR" b="1">
              <a:latin typeface="Calibri" pitchFamily="34" charset="0"/>
            </a:endParaRPr>
          </a:p>
          <a:p>
            <a:pPr algn="ctr"/>
            <a:r>
              <a:rPr lang="pt-BR" b="1">
                <a:latin typeface="Calibri" pitchFamily="34" charset="0"/>
              </a:rPr>
              <a:t>Departamento de Planejamento e Gerenciamento</a:t>
            </a:r>
            <a:endParaRPr lang="pt-BR">
              <a:latin typeface="Calibri" pitchFamily="34" charset="0"/>
            </a:endParaRPr>
          </a:p>
          <a:p>
            <a:pPr algn="ctr"/>
            <a:r>
              <a:rPr lang="pt-BR">
                <a:latin typeface="Calibri" pitchFamily="34" charset="0"/>
              </a:rPr>
              <a:t>Coordenadoria de Recursos Hídricos – CRHi</a:t>
            </a:r>
          </a:p>
          <a:p>
            <a:pPr algn="ctr"/>
            <a:r>
              <a:rPr lang="pt-BR">
                <a:latin typeface="Calibri" pitchFamily="34" charset="0"/>
              </a:rPr>
              <a:t>Secretaria de Infraestrutura e Meio Ambiente – SIMA</a:t>
            </a:r>
          </a:p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t-BR">
                <a:solidFill>
                  <a:schemeClr val="bg1">
                    <a:lumMod val="65000"/>
                  </a:schemeClr>
                </a:solidFill>
                <a:latin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crhi.dpg@sp.gov.br</a:t>
            </a:r>
            <a:r>
              <a:rPr lang="pt-BR">
                <a:solidFill>
                  <a:schemeClr val="bg1">
                    <a:lumMod val="65000"/>
                  </a:schemeClr>
                </a:solidFill>
                <a:latin typeface="Calibri"/>
                <a:cs typeface="Arial"/>
              </a:rPr>
              <a:t> | </a:t>
            </a:r>
            <a:r>
              <a:rPr lang="pt-BR">
                <a:solidFill>
                  <a:schemeClr val="bg1">
                    <a:lumMod val="65000"/>
                  </a:schemeClr>
                </a:solidFill>
                <a:latin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crhi.dpg@gmail.com</a:t>
            </a:r>
            <a:r>
              <a:rPr lang="pt-BR">
                <a:solidFill>
                  <a:schemeClr val="bg1">
                    <a:lumMod val="65000"/>
                  </a:schemeClr>
                </a:solidFill>
                <a:latin typeface="Calibri"/>
                <a:cs typeface="Arial"/>
              </a:rPr>
              <a:t> </a:t>
            </a:r>
            <a:endParaRPr lang="pt-BR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/>
            <a:endParaRPr lang="pt-BR" b="1">
              <a:solidFill>
                <a:srgbClr val="006699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b="1">
                <a:solidFill>
                  <a:srgbClr val="006699"/>
                </a:solidFill>
                <a:latin typeface="Calibri" pitchFamily="34" charset="0"/>
              </a:rPr>
              <a:t>www.sigrh.sp.gov.br</a:t>
            </a:r>
          </a:p>
          <a:p>
            <a:pPr eaLnBrk="1" hangingPunct="1"/>
            <a:endParaRPr lang="pt-BR" b="1">
              <a:solidFill>
                <a:srgbClr val="0066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967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ESTRUTURA – 3 PARTES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4166" y="1988840"/>
            <a:ext cx="6660232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>
                <a:solidFill>
                  <a:srgbClr val="C00000"/>
                </a:solidFill>
                <a:latin typeface="Calibri" panose="020F0502020204030204" pitchFamily="34" charset="0"/>
              </a:rPr>
              <a:t>1 - </a:t>
            </a:r>
            <a:r>
              <a:rPr lang="pt-BR" sz="2400" b="1">
                <a:solidFill>
                  <a:schemeClr val="tx2"/>
                </a:solidFill>
                <a:latin typeface="Calibri" panose="020F0502020204030204" pitchFamily="34" charset="0"/>
              </a:rPr>
              <a:t>Situação dos Recursos Hídricos</a:t>
            </a:r>
            <a:endParaRPr lang="pt-BR" sz="2000" i="1">
              <a:latin typeface="Calibri" panose="020F0502020204030204" pitchFamily="34" charset="0"/>
            </a:endParaRPr>
          </a:p>
          <a:p>
            <a:pPr lvl="0" algn="just"/>
            <a:endParaRPr lang="pt-BR" sz="2000" i="1">
              <a:latin typeface="Calibri" panose="020F0502020204030204" pitchFamily="34" charset="0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t-BR" sz="2400">
                <a:latin typeface="Calibri" panose="020F0502020204030204" pitchFamily="34" charset="0"/>
              </a:rPr>
              <a:t>a -  Demanda e Disponibilidade </a:t>
            </a: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t-BR" sz="2400">
                <a:latin typeface="Calibri" panose="020F0502020204030204" pitchFamily="34" charset="0"/>
              </a:rPr>
              <a:t>b -  Qualidade das Águas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72200" y="2932687"/>
            <a:ext cx="18722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/>
              <a:t>Sete Regiões Hidrográficas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72200" y="1951450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/>
              <a:t>Estado de SP</a:t>
            </a:r>
          </a:p>
        </p:txBody>
      </p:sp>
      <p:sp>
        <p:nvSpPr>
          <p:cNvPr id="9" name="Seta para a Direita 8"/>
          <p:cNvSpPr/>
          <p:nvPr/>
        </p:nvSpPr>
        <p:spPr>
          <a:xfrm rot="19858487">
            <a:off x="5487661" y="2170669"/>
            <a:ext cx="648072" cy="4848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533033">
            <a:off x="5431943" y="2914762"/>
            <a:ext cx="648072" cy="4848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7654" y="4293096"/>
            <a:ext cx="7056784" cy="22980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pt-BR" sz="2400" b="1">
                <a:solidFill>
                  <a:srgbClr val="C00000"/>
                </a:solidFill>
                <a:latin typeface="Calibri"/>
                <a:cs typeface="Arial"/>
              </a:rPr>
              <a:t>2 - </a:t>
            </a:r>
            <a:r>
              <a:rPr lang="pt-BR" sz="2400" b="1">
                <a:solidFill>
                  <a:schemeClr val="tx2"/>
                </a:solidFill>
                <a:latin typeface="Calibri"/>
                <a:cs typeface="Arial"/>
              </a:rPr>
              <a:t>Acompanhamento do PERH 16-19  (2019)</a:t>
            </a:r>
          </a:p>
          <a:p>
            <a:pPr lvl="0" algn="just">
              <a:lnSpc>
                <a:spcPts val="2000"/>
              </a:lnSpc>
            </a:pPr>
            <a:endParaRPr lang="pt-BR" sz="2400" b="1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ts val="2000"/>
              </a:lnSpc>
            </a:pPr>
            <a:endParaRPr lang="pt-BR" sz="24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ts val="2000"/>
              </a:lnSpc>
            </a:pPr>
            <a:r>
              <a:rPr lang="pt-BR" sz="2400" b="1">
                <a:solidFill>
                  <a:srgbClr val="C00000"/>
                </a:solidFill>
                <a:latin typeface="Calibri"/>
                <a:cs typeface="Arial"/>
              </a:rPr>
              <a:t>3 - </a:t>
            </a:r>
            <a:r>
              <a:rPr lang="pt-BR" sz="2400" b="1">
                <a:solidFill>
                  <a:schemeClr val="tx2"/>
                </a:solidFill>
                <a:latin typeface="Calibri"/>
                <a:cs typeface="Arial"/>
              </a:rPr>
              <a:t>Política de Recursos Hídricos</a:t>
            </a:r>
          </a:p>
          <a:p>
            <a:pPr lvl="0" algn="just">
              <a:lnSpc>
                <a:spcPts val="2000"/>
              </a:lnSpc>
            </a:pPr>
            <a:endParaRPr lang="pt-BR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ts val="2000"/>
              </a:lnSpc>
              <a:spcAft>
                <a:spcPts val="600"/>
              </a:spcAft>
            </a:pPr>
            <a:r>
              <a:rPr lang="pt-BR" sz="2400">
                <a:latin typeface="Calibri"/>
                <a:cs typeface="Arial"/>
              </a:rPr>
              <a:t>a - Política de Recursos Hídricos e o SIGRH</a:t>
            </a: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t-BR" sz="2400">
                <a:latin typeface="Calibri"/>
                <a:cs typeface="Arial"/>
              </a:rPr>
              <a:t>b - Instrumentos da Política </a:t>
            </a:r>
            <a:endParaRPr lang="pt-BR" sz="2400">
              <a:latin typeface="Calibri" panose="020F0502020204030204" pitchFamily="34" charset="0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t-BR" sz="2400">
                <a:latin typeface="Calibri"/>
                <a:cs typeface="Arial"/>
              </a:rPr>
              <a:t>c - PROGESTÃO e PROCOMITES</a:t>
            </a:r>
            <a:endParaRPr lang="pt-BR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1556792"/>
            <a:ext cx="3923928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7504" y="4522192"/>
            <a:ext cx="3960440" cy="41897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504" y="5466578"/>
            <a:ext cx="3960440" cy="101657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72000" y="2560258"/>
            <a:ext cx="340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b="1">
                <a:solidFill>
                  <a:srgbClr val="FF0000"/>
                </a:solidFill>
                <a:latin typeface="Calibri" panose="020F0502020204030204" pitchFamily="34" charset="0"/>
              </a:rPr>
              <a:t>1 - Situação dos Recursos Hídricos</a:t>
            </a:r>
            <a:endParaRPr lang="pt-BR" sz="1600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98449" y="4522192"/>
            <a:ext cx="4367799" cy="34881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pt-BR" b="1">
                <a:solidFill>
                  <a:schemeClr val="accent3">
                    <a:lumMod val="75000"/>
                  </a:schemeClr>
                </a:solidFill>
                <a:latin typeface="Calibri"/>
                <a:cs typeface="Arial"/>
              </a:rPr>
              <a:t>2 - Acompanhamento do PERH 16-19 (2019)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72000" y="5776529"/>
            <a:ext cx="319549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pt-BR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3 - Política de Recursos Hídricos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4016" y="989190"/>
            <a:ext cx="2195736" cy="54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3" y="4550367"/>
            <a:ext cx="2789425" cy="362625"/>
          </a:xfrm>
          <a:prstGeom prst="rect">
            <a:avLst/>
          </a:prstGeom>
        </p:spPr>
      </p:pic>
      <p:pic>
        <p:nvPicPr>
          <p:cNvPr id="2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23D7915D-536E-435A-945E-76076305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0" y="1708839"/>
            <a:ext cx="2623149" cy="2117605"/>
          </a:xfrm>
          <a:prstGeom prst="rect">
            <a:avLst/>
          </a:prstGeom>
        </p:spPr>
      </p:pic>
      <p:pic>
        <p:nvPicPr>
          <p:cNvPr id="6" name="Imagem 12" descr="Texto&#10;&#10;Descrição gerada automaticamente">
            <a:extLst>
              <a:ext uri="{FF2B5EF4-FFF2-40B4-BE49-F238E27FC236}">
                <a16:creationId xmlns:a16="http://schemas.microsoft.com/office/drawing/2014/main" xmlns="" id="{5E421165-F00A-4A94-B18D-CB2FC5176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5503297"/>
            <a:ext cx="3505200" cy="7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988840"/>
            <a:ext cx="7812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>
                <a:latin typeface="Calibri" panose="020F0502020204030204" pitchFamily="34" charset="0"/>
              </a:rPr>
              <a:t>Breves comentários</a:t>
            </a:r>
          </a:p>
          <a:p>
            <a:pPr algn="ctr"/>
            <a:endParaRPr lang="pt-BR" sz="440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4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Qualidade e quantidade dos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263829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mapa de árvore&#10;&#10;Descrição gerad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98" y="1741186"/>
            <a:ext cx="6047708" cy="497071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604" y="2348880"/>
            <a:ext cx="29942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RIOS ESTADUAIS E AQUÍFEROS (DAEE)</a:t>
            </a:r>
          </a:p>
          <a:p>
            <a:endParaRPr lang="pt-BR" sz="20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t-BR" sz="2000" b="1">
                <a:latin typeface="Calibri" pitchFamily="34" charset="0"/>
              </a:rPr>
              <a:t>411,2 m³/s  </a:t>
            </a:r>
          </a:p>
          <a:p>
            <a:r>
              <a:rPr lang="pt-BR" sz="2000">
                <a:latin typeface="Calibri" pitchFamily="34" charset="0"/>
              </a:rPr>
              <a:t>(↓ 1,2% em rel. a 2018)</a:t>
            </a:r>
          </a:p>
          <a:p>
            <a:endParaRPr lang="pt-BR" sz="2000" b="1">
              <a:solidFill>
                <a:srgbClr val="FF0000"/>
              </a:solidFill>
              <a:latin typeface="Calibri" pitchFamily="34" charset="0"/>
            </a:endParaRPr>
          </a:p>
          <a:p>
            <a:endParaRPr lang="pt-BR" sz="20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RIOS DA UNIÃO (ANA) *</a:t>
            </a:r>
          </a:p>
          <a:p>
            <a:endParaRPr lang="pt-BR" sz="20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t-BR" sz="2000" b="1">
                <a:latin typeface="Calibri" pitchFamily="34" charset="0"/>
              </a:rPr>
              <a:t>46,4 m³/s </a:t>
            </a:r>
          </a:p>
          <a:p>
            <a:r>
              <a:rPr lang="pt-BR" sz="2000">
                <a:latin typeface="Calibri" pitchFamily="34" charset="0"/>
              </a:rPr>
              <a:t>(↑ 4,7 % em rel. a 2018)</a:t>
            </a:r>
          </a:p>
          <a:p>
            <a:endParaRPr lang="pt-BR" sz="2000" b="1">
              <a:latin typeface="Calibri" pitchFamily="34" charset="0"/>
            </a:endParaRPr>
          </a:p>
          <a:p>
            <a:endParaRPr lang="pt-BR" sz="2000">
              <a:latin typeface="Calibri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5604" y="1068705"/>
            <a:ext cx="3329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6699"/>
                </a:solidFill>
                <a:latin typeface="Calibri" pitchFamily="34" charset="0"/>
              </a:rPr>
              <a:t>Vazão outorgada de água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672" y="6596390"/>
            <a:ext cx="129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latin typeface="Calibri" pitchFamily="34" charset="0"/>
              </a:rPr>
              <a:t>* Exceto PCJ</a:t>
            </a:r>
          </a:p>
        </p:txBody>
      </p:sp>
    </p:spTree>
    <p:extLst>
      <p:ext uri="{BB962C8B-B14F-4D97-AF65-F5344CB8AC3E}">
        <p14:creationId xmlns:p14="http://schemas.microsoft.com/office/powerpoint/2010/main" val="78882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15616" y="1187460"/>
            <a:ext cx="7114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Balanço hídrico: Vazão outorgada* / disponibilidade (Q</a:t>
            </a:r>
            <a:r>
              <a:rPr lang="pt-BR" b="1" baseline="-25000">
                <a:solidFill>
                  <a:schemeClr val="tx2"/>
                </a:solidFill>
                <a:latin typeface="Calibri" pitchFamily="34" charset="0"/>
              </a:rPr>
              <a:t>95%</a:t>
            </a:r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) (DAEE, 2019)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849" y="6579909"/>
            <a:ext cx="710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latin typeface="Calibri" pitchFamily="34" charset="0"/>
              </a:rPr>
              <a:t>* Desconsiderando a vazão de retorno (lançamentos)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65" y="1556792"/>
            <a:ext cx="809027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235" y="908720"/>
            <a:ext cx="7133269" cy="449999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496" y="1101085"/>
            <a:ext cx="21695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Qualidade superficial </a:t>
            </a:r>
            <a:r>
              <a:rPr lang="pt-BR" sz="2000" b="1">
                <a:solidFill>
                  <a:schemeClr val="tx2"/>
                </a:solidFill>
                <a:latin typeface="Calibri" pitchFamily="34" charset="0"/>
              </a:rPr>
              <a:t>(CETESB, 2019)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496" y="3068960"/>
            <a:ext cx="19397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>
                <a:latin typeface="Calibri" panose="020F0502020204030204" pitchFamily="34" charset="0"/>
              </a:rPr>
              <a:t>IQA</a:t>
            </a:r>
          </a:p>
          <a:p>
            <a:r>
              <a:rPr lang="pt-BR" sz="2800" b="1">
                <a:latin typeface="Calibri" panose="020F0502020204030204" pitchFamily="34" charset="0"/>
              </a:rPr>
              <a:t>477 pontos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59237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2015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082935" y="59627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01" y="5813128"/>
            <a:ext cx="1485501" cy="590599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B40FABFB-48A7-47D7-91D9-8C8990B3F3D3}"/>
              </a:ext>
              <a:ext uri="{147F2762-F138-4A5C-976F-8EAC2B608ADB}">
                <a16:predDERef xmlns:a16="http://schemas.microsoft.com/office/drawing/2014/main" xmlns="" pre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18891"/>
              </p:ext>
            </p:extLst>
          </p:nvPr>
        </p:nvGraphicFramePr>
        <p:xfrm>
          <a:off x="2205088" y="5229200"/>
          <a:ext cx="207887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4F5CD7AA-8D76-4B73-B41B-9D86536F9C49}"/>
              </a:ext>
              <a:ext uri="{147F2762-F138-4A5C-976F-8EAC2B608ADB}">
                <a16:predDERef xmlns:a16="http://schemas.microsoft.com/office/drawing/2014/main" xmlns="" pred="{571F48E9-AB88-427E-BE17-1363DD595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748243"/>
              </p:ext>
            </p:extLst>
          </p:nvPr>
        </p:nvGraphicFramePr>
        <p:xfrm>
          <a:off x="5300096" y="5229200"/>
          <a:ext cx="2152224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93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1172" y="988368"/>
            <a:ext cx="7133269" cy="4500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48" y="3140968"/>
            <a:ext cx="1903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>
                <a:latin typeface="Calibri" panose="020F0502020204030204" pitchFamily="34" charset="0"/>
              </a:rPr>
              <a:t>IET</a:t>
            </a:r>
          </a:p>
          <a:p>
            <a:r>
              <a:rPr lang="pt-BR" sz="2800" b="1">
                <a:latin typeface="Calibri" panose="020F0502020204030204" pitchFamily="34" charset="0"/>
              </a:rPr>
              <a:t>424 pontos</a:t>
            </a:r>
            <a:endParaRPr lang="pt-BR" sz="4000" b="1"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04554" y="5999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12160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538" y="5828570"/>
            <a:ext cx="1413904" cy="610751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8635" y="988368"/>
            <a:ext cx="21695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Qualidade superficial </a:t>
            </a:r>
            <a:r>
              <a:rPr lang="pt-BR" sz="2000" b="1">
                <a:solidFill>
                  <a:schemeClr val="tx2"/>
                </a:solidFill>
                <a:latin typeface="Calibri" pitchFamily="34" charset="0"/>
              </a:rPr>
              <a:t>(CETESB, 2019)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F4FBE83F-F075-44AB-9567-1BB0EF0CD984}"/>
              </a:ext>
              <a:ext uri="{147F2762-F138-4A5C-976F-8EAC2B608ADB}">
                <a16:predDERef xmlns:a16="http://schemas.microsoft.com/office/drawing/2014/main" xmlns="" pred="{238B09A6-6270-4133-A16D-10DF504A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09637"/>
              </p:ext>
            </p:extLst>
          </p:nvPr>
        </p:nvGraphicFramePr>
        <p:xfrm>
          <a:off x="1851172" y="5293568"/>
          <a:ext cx="2072756" cy="173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13730C0D-839B-45CA-8151-3E2119E9DA12}"/>
              </a:ext>
              <a:ext uri="{147F2762-F138-4A5C-976F-8EAC2B608ADB}">
                <a16:predDERef xmlns:a16="http://schemas.microsoft.com/office/drawing/2014/main" xmlns="" pred="{8F111299-DB0C-422C-AC21-B85D6CE93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77802"/>
              </p:ext>
            </p:extLst>
          </p:nvPr>
        </p:nvGraphicFramePr>
        <p:xfrm>
          <a:off x="5381103" y="5395945"/>
          <a:ext cx="1911725" cy="146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32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o_18041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Apresentação na tela (4:3)</PresentationFormat>
  <Paragraphs>163</Paragraphs>
  <Slides>23</Slides>
  <Notes>8</Notes>
  <HiddenSlides>3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2_Personalizar design</vt:lpstr>
      <vt:lpstr>Personalizar design</vt:lpstr>
      <vt:lpstr>modelo_180417</vt:lpstr>
      <vt:lpstr>3_Personalizar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 Martinez</dc:creator>
  <cp:lastModifiedBy>Usuario</cp:lastModifiedBy>
  <cp:revision>12</cp:revision>
  <cp:lastPrinted>2017-12-11T14:46:18Z</cp:lastPrinted>
  <dcterms:created xsi:type="dcterms:W3CDTF">2011-09-12T16:11:01Z</dcterms:created>
  <dcterms:modified xsi:type="dcterms:W3CDTF">2020-12-17T14:32:13Z</dcterms:modified>
</cp:coreProperties>
</file>