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3" r:id="rId4"/>
  </p:sldMasterIdLst>
  <p:notesMasterIdLst>
    <p:notesMasterId r:id="rId8"/>
  </p:notesMasterIdLst>
  <p:handoutMasterIdLst>
    <p:handoutMasterId r:id="rId9"/>
  </p:handoutMasterIdLst>
  <p:sldIdLst>
    <p:sldId id="260" r:id="rId5"/>
    <p:sldId id="258" r:id="rId6"/>
    <p:sldId id="257" r:id="rId7"/>
  </p:sldIdLst>
  <p:sldSz cx="12599988" cy="6858000"/>
  <p:notesSz cx="6858000" cy="9144000"/>
  <p:defaultTextStyle>
    <a:defPPr rtl="0"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E171"/>
    <a:srgbClr val="FFC905"/>
    <a:srgbClr val="E1F5DF"/>
    <a:srgbClr val="AFE3AB"/>
    <a:srgbClr val="91D88C"/>
    <a:srgbClr val="FFF6A3"/>
    <a:srgbClr val="FFF385"/>
    <a:srgbClr val="FDB707"/>
    <a:srgbClr val="FFEF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FBFF440-41D0-1C15-74A2-490D7EAD2CAB}" v="175" dt="2022-04-19T19:06:57.737"/>
    <p1510:client id="{AA4B2538-9C3B-A464-1CD8-04FCD7665E2D}" v="4" dt="2022-04-20T18:51:19.044"/>
    <p1510:client id="{C4E3556C-3082-E814-6284-CB1AB49FAC73}" v="124" dt="2022-04-20T18:02:37.90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7" d="100"/>
          <a:sy n="97" d="100"/>
        </p:scale>
        <p:origin x="78" y="4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2532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ara Bueno Giacomini (SIMA_SP)" userId="S::iarabg@sp.gov.br::e530dd3b-0001-4c92-ace9-2068355ef680" providerId="AD" clId="Web-{AA4B2538-9C3B-A464-1CD8-04FCD7665E2D}"/>
    <pc:docChg chg="modSld">
      <pc:chgData name="Iara Bueno Giacomini (SIMA_SP)" userId="S::iarabg@sp.gov.br::e530dd3b-0001-4c92-ace9-2068355ef680" providerId="AD" clId="Web-{AA4B2538-9C3B-A464-1CD8-04FCD7665E2D}" dt="2022-04-20T18:51:28.388" v="4"/>
      <pc:docMkLst>
        <pc:docMk/>
      </pc:docMkLst>
      <pc:sldChg chg="addSp delSp modSp mod setBg">
        <pc:chgData name="Iara Bueno Giacomini (SIMA_SP)" userId="S::iarabg@sp.gov.br::e530dd3b-0001-4c92-ace9-2068355ef680" providerId="AD" clId="Web-{AA4B2538-9C3B-A464-1CD8-04FCD7665E2D}" dt="2022-04-20T18:51:28.388" v="4"/>
        <pc:sldMkLst>
          <pc:docMk/>
          <pc:sldMk cId="3084447944" sldId="260"/>
        </pc:sldMkLst>
        <pc:spChg chg="add">
          <ac:chgData name="Iara Bueno Giacomini (SIMA_SP)" userId="S::iarabg@sp.gov.br::e530dd3b-0001-4c92-ace9-2068355ef680" providerId="AD" clId="Web-{AA4B2538-9C3B-A464-1CD8-04FCD7665E2D}" dt="2022-04-20T18:51:28.388" v="4"/>
          <ac:spMkLst>
            <pc:docMk/>
            <pc:sldMk cId="3084447944" sldId="260"/>
            <ac:spMk id="8" creationId="{B670DBD5-770C-4383-9F54-5B86E86BD5BB}"/>
          </ac:spMkLst>
        </pc:spChg>
        <pc:picChg chg="del">
          <ac:chgData name="Iara Bueno Giacomini (SIMA_SP)" userId="S::iarabg@sp.gov.br::e530dd3b-0001-4c92-ace9-2068355ef680" providerId="AD" clId="Web-{AA4B2538-9C3B-A464-1CD8-04FCD7665E2D}" dt="2022-04-20T18:50:55.059" v="0"/>
          <ac:picMkLst>
            <pc:docMk/>
            <pc:sldMk cId="3084447944" sldId="260"/>
            <ac:picMk id="2" creationId="{EE95C4E2-D7D9-2CDE-CBED-96F7FB192C69}"/>
          </ac:picMkLst>
        </pc:picChg>
        <pc:picChg chg="add mod">
          <ac:chgData name="Iara Bueno Giacomini (SIMA_SP)" userId="S::iarabg@sp.gov.br::e530dd3b-0001-4c92-ace9-2068355ef680" providerId="AD" clId="Web-{AA4B2538-9C3B-A464-1CD8-04FCD7665E2D}" dt="2022-04-20T18:51:28.388" v="4"/>
          <ac:picMkLst>
            <pc:docMk/>
            <pc:sldMk cId="3084447944" sldId="260"/>
            <ac:picMk id="3" creationId="{6CB7E9B6-2429-B43A-88CA-F79EB06CC4D8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ço Reservado para Cabeçalho 1">
            <a:extLst>
              <a:ext uri="{FF2B5EF4-FFF2-40B4-BE49-F238E27FC236}">
                <a16:creationId xmlns:a16="http://schemas.microsoft.com/office/drawing/2014/main" id="{42D90887-0D7E-44C1-9061-AFC8F2BAF9F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Data 2">
            <a:extLst>
              <a:ext uri="{FF2B5EF4-FFF2-40B4-BE49-F238E27FC236}">
                <a16:creationId xmlns:a16="http://schemas.microsoft.com/office/drawing/2014/main" id="{68F973B9-CD8F-4A5D-B8F7-67510508A0A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3129E6-10C4-48E8-92CE-306410B59269}" type="datetimeFigureOut">
              <a:rPr lang="pt-BR" smtClean="0"/>
              <a:t>20/04/2022</a:t>
            </a:fld>
            <a:endParaRPr lang="pt-BR"/>
          </a:p>
        </p:txBody>
      </p:sp>
      <p:sp>
        <p:nvSpPr>
          <p:cNvPr id="8" name="Espaço Reservado para Rodapé 3">
            <a:extLst>
              <a:ext uri="{FF2B5EF4-FFF2-40B4-BE49-F238E27FC236}">
                <a16:creationId xmlns:a16="http://schemas.microsoft.com/office/drawing/2014/main" id="{5826FB1B-FCEF-4005-B57B-CCDB0153AB1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9" name="Espaço Reservado para Número de Slide 4">
            <a:extLst>
              <a:ext uri="{FF2B5EF4-FFF2-40B4-BE49-F238E27FC236}">
                <a16:creationId xmlns:a16="http://schemas.microsoft.com/office/drawing/2014/main" id="{388B4C8C-A743-4C13-8542-2603FC37553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F712F-F055-4DE1-BE2F-59DEC1BBC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238195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ço Reservado para Cabeçalho 1">
            <a:extLst>
              <a:ext uri="{FF2B5EF4-FFF2-40B4-BE49-F238E27FC236}">
                <a16:creationId xmlns:a16="http://schemas.microsoft.com/office/drawing/2014/main" id="{5955218D-C839-4D60-9426-0E60E63436B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9" name="Espaço Reservado para Data 2">
            <a:extLst>
              <a:ext uri="{FF2B5EF4-FFF2-40B4-BE49-F238E27FC236}">
                <a16:creationId xmlns:a16="http://schemas.microsoft.com/office/drawing/2014/main" id="{4CB630B5-92DA-4042-ACBE-0EE26B2A8962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050C4-AC00-47BB-9A8F-E2F2835A60F6}" type="datetimeFigureOut">
              <a:rPr lang="pt-BR" smtClean="0"/>
              <a:t>20/04/2022</a:t>
            </a:fld>
            <a:endParaRPr lang="pt-BR"/>
          </a:p>
        </p:txBody>
      </p:sp>
      <p:sp>
        <p:nvSpPr>
          <p:cNvPr id="10" name="Espaço Reservado para Imagem de Slide 3">
            <a:extLst>
              <a:ext uri="{FF2B5EF4-FFF2-40B4-BE49-F238E27FC236}">
                <a16:creationId xmlns:a16="http://schemas.microsoft.com/office/drawing/2014/main" id="{EB2FD16B-28B5-4BF6-A0E4-2AB4EFB13F74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595313" y="1143000"/>
            <a:ext cx="56673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11" name="Espaço Reservado para Anotações 4">
            <a:extLst>
              <a:ext uri="{FF2B5EF4-FFF2-40B4-BE49-F238E27FC236}">
                <a16:creationId xmlns:a16="http://schemas.microsoft.com/office/drawing/2014/main" id="{8972FB17-0646-4003-95ED-C2FBB582F8B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12" name="Espaço Reservado para Rodapé 5">
            <a:extLst>
              <a:ext uri="{FF2B5EF4-FFF2-40B4-BE49-F238E27FC236}">
                <a16:creationId xmlns:a16="http://schemas.microsoft.com/office/drawing/2014/main" id="{BE32C3C2-F2BE-4FE3-B5AD-0F716C60CEE0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13" name="Espaço Reservado para Número de Slide 6">
            <a:extLst>
              <a:ext uri="{FF2B5EF4-FFF2-40B4-BE49-F238E27FC236}">
                <a16:creationId xmlns:a16="http://schemas.microsoft.com/office/drawing/2014/main" id="{FF48F703-2C4E-4F65-9CD3-75880032939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7FD4F4-4A32-42E7-B7FD-412516C820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9255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c6fa3c898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279400" y="685800"/>
            <a:ext cx="62992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3" name="Google Shape;93;gc6fa3c898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74999" y="1122363"/>
            <a:ext cx="9449991" cy="2387600"/>
          </a:xfrm>
        </p:spPr>
        <p:txBody>
          <a:bodyPr anchor="b"/>
          <a:lstStyle>
            <a:lvl1pPr algn="ctr">
              <a:defRPr sz="1102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74999" y="3602038"/>
            <a:ext cx="9449991" cy="1655762"/>
          </a:xfrm>
        </p:spPr>
        <p:txBody>
          <a:bodyPr/>
          <a:lstStyle>
            <a:lvl1pPr marL="0" indent="0" algn="ctr">
              <a:buNone/>
              <a:defRPr sz="4410"/>
            </a:lvl1pPr>
            <a:lvl2pPr marL="840014" indent="0" algn="ctr">
              <a:buNone/>
              <a:defRPr sz="3675"/>
            </a:lvl2pPr>
            <a:lvl3pPr marL="1680027" indent="0" algn="ctr">
              <a:buNone/>
              <a:defRPr sz="3307"/>
            </a:lvl3pPr>
            <a:lvl4pPr marL="2520041" indent="0" algn="ctr">
              <a:buNone/>
              <a:defRPr sz="2940"/>
            </a:lvl4pPr>
            <a:lvl5pPr marL="3360054" indent="0" algn="ctr">
              <a:buNone/>
              <a:defRPr sz="2940"/>
            </a:lvl5pPr>
            <a:lvl6pPr marL="4200068" indent="0" algn="ctr">
              <a:buNone/>
              <a:defRPr sz="2940"/>
            </a:lvl6pPr>
            <a:lvl7pPr marL="5040081" indent="0" algn="ctr">
              <a:buNone/>
              <a:defRPr sz="2940"/>
            </a:lvl7pPr>
            <a:lvl8pPr marL="5880095" indent="0" algn="ctr">
              <a:buNone/>
              <a:defRPr sz="2940"/>
            </a:lvl8pPr>
            <a:lvl9pPr marL="6720108" indent="0" algn="ctr">
              <a:buNone/>
              <a:defRPr sz="294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7761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499962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16867" y="365125"/>
            <a:ext cx="2716872" cy="5811838"/>
          </a:xfrm>
        </p:spPr>
        <p:txBody>
          <a:bodyPr vert="eaVert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66249" y="365125"/>
            <a:ext cx="7993117" cy="5811838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813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671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9687" y="1709739"/>
            <a:ext cx="10867490" cy="2852737"/>
          </a:xfrm>
        </p:spPr>
        <p:txBody>
          <a:bodyPr anchor="b"/>
          <a:lstStyle>
            <a:lvl1pPr>
              <a:defRPr sz="11024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59687" y="4589464"/>
            <a:ext cx="10867490" cy="1500187"/>
          </a:xfrm>
        </p:spPr>
        <p:txBody>
          <a:bodyPr/>
          <a:lstStyle>
            <a:lvl1pPr marL="0" indent="0">
              <a:buNone/>
              <a:defRPr sz="4410">
                <a:solidFill>
                  <a:schemeClr val="tx1">
                    <a:tint val="75000"/>
                  </a:schemeClr>
                </a:solidFill>
              </a:defRPr>
            </a:lvl1pPr>
            <a:lvl2pPr marL="840014" indent="0">
              <a:buNone/>
              <a:defRPr sz="3675">
                <a:solidFill>
                  <a:schemeClr val="tx1">
                    <a:tint val="75000"/>
                  </a:schemeClr>
                </a:solidFill>
              </a:defRPr>
            </a:lvl2pPr>
            <a:lvl3pPr marL="1680027" indent="0">
              <a:buNone/>
              <a:defRPr sz="3307">
                <a:solidFill>
                  <a:schemeClr val="tx1">
                    <a:tint val="75000"/>
                  </a:schemeClr>
                </a:solidFill>
              </a:defRPr>
            </a:lvl3pPr>
            <a:lvl4pPr marL="252004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4pPr>
            <a:lvl5pPr marL="3360054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5pPr>
            <a:lvl6pPr marL="420006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6pPr>
            <a:lvl7pPr marL="5040081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7pPr>
            <a:lvl8pPr marL="5880095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8pPr>
            <a:lvl9pPr marL="6720108" indent="0">
              <a:buNone/>
              <a:defRPr sz="29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1334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66249" y="1825625"/>
            <a:ext cx="5354995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8744" y="1825625"/>
            <a:ext cx="5354995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27732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0" y="365126"/>
            <a:ext cx="1086749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7891" y="1681163"/>
            <a:ext cx="5330385" cy="823912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67891" y="2505075"/>
            <a:ext cx="5330385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8744" y="1681163"/>
            <a:ext cx="5356636" cy="823912"/>
          </a:xfrm>
        </p:spPr>
        <p:txBody>
          <a:bodyPr anchor="b"/>
          <a:lstStyle>
            <a:lvl1pPr marL="0" indent="0">
              <a:buNone/>
              <a:defRPr sz="4410" b="1"/>
            </a:lvl1pPr>
            <a:lvl2pPr marL="840014" indent="0">
              <a:buNone/>
              <a:defRPr sz="3675" b="1"/>
            </a:lvl2pPr>
            <a:lvl3pPr marL="1680027" indent="0">
              <a:buNone/>
              <a:defRPr sz="3307" b="1"/>
            </a:lvl3pPr>
            <a:lvl4pPr marL="2520041" indent="0">
              <a:buNone/>
              <a:defRPr sz="2940" b="1"/>
            </a:lvl4pPr>
            <a:lvl5pPr marL="3360054" indent="0">
              <a:buNone/>
              <a:defRPr sz="2940" b="1"/>
            </a:lvl5pPr>
            <a:lvl6pPr marL="4200068" indent="0">
              <a:buNone/>
              <a:defRPr sz="2940" b="1"/>
            </a:lvl6pPr>
            <a:lvl7pPr marL="5040081" indent="0">
              <a:buNone/>
              <a:defRPr sz="2940" b="1"/>
            </a:lvl7pPr>
            <a:lvl8pPr marL="5880095" indent="0">
              <a:buNone/>
              <a:defRPr sz="2940" b="1"/>
            </a:lvl8pPr>
            <a:lvl9pPr marL="6720108" indent="0">
              <a:buNone/>
              <a:defRPr sz="294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8744" y="2505075"/>
            <a:ext cx="5356636" cy="368458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79230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9666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939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57200"/>
            <a:ext cx="4063824" cy="1600200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56636" y="987426"/>
            <a:ext cx="6378744" cy="4873625"/>
          </a:xfrm>
        </p:spPr>
        <p:txBody>
          <a:bodyPr/>
          <a:lstStyle>
            <a:lvl1pPr>
              <a:defRPr sz="5879"/>
            </a:lvl1pPr>
            <a:lvl2pPr>
              <a:defRPr sz="5144"/>
            </a:lvl2pPr>
            <a:lvl3pPr>
              <a:defRPr sz="4410"/>
            </a:lvl3pPr>
            <a:lvl4pPr>
              <a:defRPr sz="3675"/>
            </a:lvl4pPr>
            <a:lvl5pPr>
              <a:defRPr sz="3675"/>
            </a:lvl5pPr>
            <a:lvl6pPr>
              <a:defRPr sz="3675"/>
            </a:lvl6pPr>
            <a:lvl7pPr>
              <a:defRPr sz="3675"/>
            </a:lvl7pPr>
            <a:lvl8pPr>
              <a:defRPr sz="3675"/>
            </a:lvl8pPr>
            <a:lvl9pPr>
              <a:defRPr sz="3675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057400"/>
            <a:ext cx="4063824" cy="3811588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40794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7891" y="457200"/>
            <a:ext cx="4063824" cy="1600200"/>
          </a:xfrm>
        </p:spPr>
        <p:txBody>
          <a:bodyPr anchor="b"/>
          <a:lstStyle>
            <a:lvl1pPr>
              <a:defRPr sz="5879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356636" y="987426"/>
            <a:ext cx="6378744" cy="4873625"/>
          </a:xfrm>
        </p:spPr>
        <p:txBody>
          <a:bodyPr anchor="t"/>
          <a:lstStyle>
            <a:lvl1pPr marL="0" indent="0">
              <a:buNone/>
              <a:defRPr sz="5879"/>
            </a:lvl1pPr>
            <a:lvl2pPr marL="840014" indent="0">
              <a:buNone/>
              <a:defRPr sz="5144"/>
            </a:lvl2pPr>
            <a:lvl3pPr marL="1680027" indent="0">
              <a:buNone/>
              <a:defRPr sz="4410"/>
            </a:lvl3pPr>
            <a:lvl4pPr marL="2520041" indent="0">
              <a:buNone/>
              <a:defRPr sz="3675"/>
            </a:lvl4pPr>
            <a:lvl5pPr marL="3360054" indent="0">
              <a:buNone/>
              <a:defRPr sz="3675"/>
            </a:lvl5pPr>
            <a:lvl6pPr marL="4200068" indent="0">
              <a:buNone/>
              <a:defRPr sz="3675"/>
            </a:lvl6pPr>
            <a:lvl7pPr marL="5040081" indent="0">
              <a:buNone/>
              <a:defRPr sz="3675"/>
            </a:lvl7pPr>
            <a:lvl8pPr marL="5880095" indent="0">
              <a:buNone/>
              <a:defRPr sz="3675"/>
            </a:lvl8pPr>
            <a:lvl9pPr marL="6720108" indent="0">
              <a:buNone/>
              <a:defRPr sz="367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7891" y="2057400"/>
            <a:ext cx="4063824" cy="3811588"/>
          </a:xfrm>
        </p:spPr>
        <p:txBody>
          <a:bodyPr/>
          <a:lstStyle>
            <a:lvl1pPr marL="0" indent="0">
              <a:buNone/>
              <a:defRPr sz="2940"/>
            </a:lvl1pPr>
            <a:lvl2pPr marL="840014" indent="0">
              <a:buNone/>
              <a:defRPr sz="2572"/>
            </a:lvl2pPr>
            <a:lvl3pPr marL="1680027" indent="0">
              <a:buNone/>
              <a:defRPr sz="2205"/>
            </a:lvl3pPr>
            <a:lvl4pPr marL="2520041" indent="0">
              <a:buNone/>
              <a:defRPr sz="1837"/>
            </a:lvl4pPr>
            <a:lvl5pPr marL="3360054" indent="0">
              <a:buNone/>
              <a:defRPr sz="1837"/>
            </a:lvl5pPr>
            <a:lvl6pPr marL="4200068" indent="0">
              <a:buNone/>
              <a:defRPr sz="1837"/>
            </a:lvl6pPr>
            <a:lvl7pPr marL="5040081" indent="0">
              <a:buNone/>
              <a:defRPr sz="1837"/>
            </a:lvl7pPr>
            <a:lvl8pPr marL="5880095" indent="0">
              <a:buNone/>
              <a:defRPr sz="1837"/>
            </a:lvl8pPr>
            <a:lvl9pPr marL="6720108" indent="0">
              <a:buNone/>
              <a:defRPr sz="1837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94312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66249" y="365126"/>
            <a:ext cx="1086749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249" y="1825625"/>
            <a:ext cx="1086749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6249" y="6356351"/>
            <a:ext cx="2834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4/20/2022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73746" y="6356351"/>
            <a:ext cx="425249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898742" y="6356351"/>
            <a:ext cx="283499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69998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  <p:sldLayoutId id="214748367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>
            <a:extLst>
              <a:ext uri="{FF2B5EF4-FFF2-40B4-BE49-F238E27FC236}">
                <a16:creationId xmlns:a16="http://schemas.microsoft.com/office/drawing/2014/main" id="{B670DBD5-770C-4383-9F54-5B86E86BD5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250777" y="0"/>
            <a:ext cx="10098433" cy="6858000"/>
          </a:xfrm>
          <a:custGeom>
            <a:avLst/>
            <a:gdLst>
              <a:gd name="connsiteX0" fmla="*/ 1422188 w 9771446"/>
              <a:gd name="connsiteY0" fmla="*/ 0 h 6858000"/>
              <a:gd name="connsiteX1" fmla="*/ 8349258 w 9771446"/>
              <a:gd name="connsiteY1" fmla="*/ 0 h 6858000"/>
              <a:gd name="connsiteX2" fmla="*/ 8502224 w 9771446"/>
              <a:gd name="connsiteY2" fmla="*/ 159673 h 6858000"/>
              <a:gd name="connsiteX3" fmla="*/ 9771446 w 9771446"/>
              <a:gd name="connsiteY3" fmla="*/ 3429001 h 6858000"/>
              <a:gd name="connsiteX4" fmla="*/ 8502224 w 9771446"/>
              <a:gd name="connsiteY4" fmla="*/ 6698330 h 6858000"/>
              <a:gd name="connsiteX5" fmla="*/ 8349260 w 9771446"/>
              <a:gd name="connsiteY5" fmla="*/ 6858000 h 6858000"/>
              <a:gd name="connsiteX6" fmla="*/ 1422186 w 9771446"/>
              <a:gd name="connsiteY6" fmla="*/ 6858000 h 6858000"/>
              <a:gd name="connsiteX7" fmla="*/ 1269223 w 9771446"/>
              <a:gd name="connsiteY7" fmla="*/ 6698330 h 6858000"/>
              <a:gd name="connsiteX8" fmla="*/ 0 w 9771446"/>
              <a:gd name="connsiteY8" fmla="*/ 3429001 h 6858000"/>
              <a:gd name="connsiteX9" fmla="*/ 1269223 w 9771446"/>
              <a:gd name="connsiteY9" fmla="*/ 15967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771446" h="6858000">
                <a:moveTo>
                  <a:pt x="1422188" y="0"/>
                </a:moveTo>
                <a:lnTo>
                  <a:pt x="8349258" y="0"/>
                </a:lnTo>
                <a:lnTo>
                  <a:pt x="8502224" y="159673"/>
                </a:lnTo>
                <a:cubicBezTo>
                  <a:pt x="9290813" y="1023162"/>
                  <a:pt x="9771446" y="2170221"/>
                  <a:pt x="9771446" y="3429001"/>
                </a:cubicBezTo>
                <a:cubicBezTo>
                  <a:pt x="9771446" y="4687781"/>
                  <a:pt x="9290813" y="5834840"/>
                  <a:pt x="8502224" y="6698330"/>
                </a:cubicBezTo>
                <a:lnTo>
                  <a:pt x="8349260" y="6858000"/>
                </a:lnTo>
                <a:lnTo>
                  <a:pt x="1422186" y="6858000"/>
                </a:lnTo>
                <a:lnTo>
                  <a:pt x="1269223" y="6698330"/>
                </a:lnTo>
                <a:cubicBezTo>
                  <a:pt x="480633" y="5834840"/>
                  <a:pt x="0" y="4687781"/>
                  <a:pt x="0" y="3429001"/>
                </a:cubicBezTo>
                <a:cubicBezTo>
                  <a:pt x="0" y="2170221"/>
                  <a:pt x="480633" y="1023162"/>
                  <a:pt x="1269223" y="159673"/>
                </a:cubicBezTo>
                <a:close/>
              </a:path>
            </a:pathLst>
          </a:custGeom>
          <a:solidFill>
            <a:schemeClr val="bg1">
              <a:lumMod val="85000"/>
              <a:alpha val="6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3" name="Imagem 3">
            <a:extLst>
              <a:ext uri="{FF2B5EF4-FFF2-40B4-BE49-F238E27FC236}">
                <a16:creationId xmlns:a16="http://schemas.microsoft.com/office/drawing/2014/main" id="{6CB7E9B6-2429-B43A-88CA-F79EB06CC4D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6" r="701" b="-1"/>
          <a:stretch/>
        </p:blipFill>
        <p:spPr>
          <a:xfrm>
            <a:off x="1509473" y="10"/>
            <a:ext cx="9581040" cy="6857990"/>
          </a:xfrm>
          <a:custGeom>
            <a:avLst/>
            <a:gdLst/>
            <a:ahLst/>
            <a:cxnLst/>
            <a:rect l="l" t="t" r="r" b="b"/>
            <a:pathLst>
              <a:path w="9270806" h="6858000">
                <a:moveTo>
                  <a:pt x="1503712" y="0"/>
                </a:moveTo>
                <a:lnTo>
                  <a:pt x="7767094" y="0"/>
                </a:lnTo>
                <a:lnTo>
                  <a:pt x="7913128" y="139721"/>
                </a:lnTo>
                <a:cubicBezTo>
                  <a:pt x="8751971" y="981521"/>
                  <a:pt x="9270806" y="2144457"/>
                  <a:pt x="9270806" y="3429000"/>
                </a:cubicBezTo>
                <a:cubicBezTo>
                  <a:pt x="9270806" y="4713544"/>
                  <a:pt x="8751971" y="5876479"/>
                  <a:pt x="7913128" y="6718279"/>
                </a:cubicBezTo>
                <a:lnTo>
                  <a:pt x="7767094" y="6858000"/>
                </a:lnTo>
                <a:lnTo>
                  <a:pt x="1503712" y="6858000"/>
                </a:lnTo>
                <a:lnTo>
                  <a:pt x="1357679" y="6718279"/>
                </a:lnTo>
                <a:cubicBezTo>
                  <a:pt x="518835" y="5876479"/>
                  <a:pt x="0" y="4713544"/>
                  <a:pt x="0" y="3429000"/>
                </a:cubicBezTo>
                <a:cubicBezTo>
                  <a:pt x="0" y="2144457"/>
                  <a:pt x="518835" y="981521"/>
                  <a:pt x="1357679" y="139721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30844479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7" descr="Tabela&#10;&#10;Descrição gerada automaticamente">
            <a:extLst>
              <a:ext uri="{FF2B5EF4-FFF2-40B4-BE49-F238E27FC236}">
                <a16:creationId xmlns:a16="http://schemas.microsoft.com/office/drawing/2014/main" id="{377CCDA9-5D8C-993E-CBA2-A4A94D6FF14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6409" y="1048818"/>
            <a:ext cx="10287168" cy="5571067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FA9DAD3E-F3DC-0860-40C7-0D02733DFCFC}"/>
              </a:ext>
            </a:extLst>
          </p:cNvPr>
          <p:cNvSpPr txBox="1"/>
          <p:nvPr/>
        </p:nvSpPr>
        <p:spPr>
          <a:xfrm>
            <a:off x="1181470" y="503505"/>
            <a:ext cx="10230576" cy="46166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pt-BR" sz="2400" b="1" dirty="0">
                <a:solidFill>
                  <a:srgbClr val="C00000"/>
                </a:solidFill>
              </a:rPr>
              <a:t>BALANÇO FINANCEIRO CAPACITA/PROGESTÃO 2016-2022 </a:t>
            </a:r>
            <a:endParaRPr lang="pt-BR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8012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tângulo 18">
            <a:extLst>
              <a:ext uri="{FF2B5EF4-FFF2-40B4-BE49-F238E27FC236}">
                <a16:creationId xmlns:a16="http://schemas.microsoft.com/office/drawing/2014/main" id="{204D3ADE-0E5C-48E3-8609-39E216669AC2}"/>
              </a:ext>
            </a:extLst>
          </p:cNvPr>
          <p:cNvSpPr/>
          <p:nvPr/>
        </p:nvSpPr>
        <p:spPr>
          <a:xfrm>
            <a:off x="743559" y="4152478"/>
            <a:ext cx="2579977" cy="1654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5" name="Retângulo 164">
            <a:extLst>
              <a:ext uri="{FF2B5EF4-FFF2-40B4-BE49-F238E27FC236}">
                <a16:creationId xmlns:a16="http://schemas.microsoft.com/office/drawing/2014/main" id="{9102C145-C4F9-432C-A20E-AC98B342B467}"/>
              </a:ext>
            </a:extLst>
          </p:cNvPr>
          <p:cNvSpPr/>
          <p:nvPr/>
        </p:nvSpPr>
        <p:spPr>
          <a:xfrm>
            <a:off x="3335293" y="4152478"/>
            <a:ext cx="2579977" cy="1654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6" name="Retângulo 165">
            <a:extLst>
              <a:ext uri="{FF2B5EF4-FFF2-40B4-BE49-F238E27FC236}">
                <a16:creationId xmlns:a16="http://schemas.microsoft.com/office/drawing/2014/main" id="{9FB229AD-3D71-4736-A68B-A156D1B71D9F}"/>
              </a:ext>
            </a:extLst>
          </p:cNvPr>
          <p:cNvSpPr/>
          <p:nvPr/>
        </p:nvSpPr>
        <p:spPr>
          <a:xfrm>
            <a:off x="5927888" y="4152902"/>
            <a:ext cx="2579977" cy="16547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7" name="Retângulo 166">
            <a:extLst>
              <a:ext uri="{FF2B5EF4-FFF2-40B4-BE49-F238E27FC236}">
                <a16:creationId xmlns:a16="http://schemas.microsoft.com/office/drawing/2014/main" id="{7E1A19E5-DE03-4242-A043-F93483356ED1}"/>
              </a:ext>
            </a:extLst>
          </p:cNvPr>
          <p:cNvSpPr/>
          <p:nvPr/>
        </p:nvSpPr>
        <p:spPr>
          <a:xfrm>
            <a:off x="8519622" y="4152902"/>
            <a:ext cx="2579977" cy="165471"/>
          </a:xfrm>
          <a:prstGeom prst="rect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1" name="Retângulo 210">
            <a:extLst>
              <a:ext uri="{FF2B5EF4-FFF2-40B4-BE49-F238E27FC236}">
                <a16:creationId xmlns:a16="http://schemas.microsoft.com/office/drawing/2014/main" id="{EB6BCEFE-0AE9-486C-A490-4A6E7B41AFA2}"/>
              </a:ext>
            </a:extLst>
          </p:cNvPr>
          <p:cNvSpPr/>
          <p:nvPr/>
        </p:nvSpPr>
        <p:spPr>
          <a:xfrm>
            <a:off x="11105014" y="4148315"/>
            <a:ext cx="925968" cy="17005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grpSp>
        <p:nvGrpSpPr>
          <p:cNvPr id="14" name="Linha do tempo" title="Linha do tempo">
            <a:extLst>
              <a:ext uri="{FF2B5EF4-FFF2-40B4-BE49-F238E27FC236}">
                <a16:creationId xmlns:a16="http://schemas.microsoft.com/office/drawing/2014/main" id="{2293A239-C3C0-406B-A6DC-32FAE6832C82}"/>
              </a:ext>
            </a:extLst>
          </p:cNvPr>
          <p:cNvGrpSpPr/>
          <p:nvPr/>
        </p:nvGrpSpPr>
        <p:grpSpPr>
          <a:xfrm>
            <a:off x="95510" y="4150803"/>
            <a:ext cx="12018114" cy="843129"/>
            <a:chOff x="418011" y="5519804"/>
            <a:chExt cx="12018114" cy="843129"/>
          </a:xfrm>
        </p:grpSpPr>
        <p:grpSp>
          <p:nvGrpSpPr>
            <p:cNvPr id="12" name="Grupo 11" title="Linha do tempo">
              <a:extLst>
                <a:ext uri="{FF2B5EF4-FFF2-40B4-BE49-F238E27FC236}">
                  <a16:creationId xmlns:a16="http://schemas.microsoft.com/office/drawing/2014/main" id="{AE365AE6-FB72-4992-B49A-329155F31934}"/>
                </a:ext>
              </a:extLst>
            </p:cNvPr>
            <p:cNvGrpSpPr/>
            <p:nvPr/>
          </p:nvGrpSpPr>
          <p:grpSpPr>
            <a:xfrm>
              <a:off x="418011" y="5519804"/>
              <a:ext cx="12018114" cy="165471"/>
              <a:chOff x="418011" y="3346265"/>
              <a:chExt cx="12018114" cy="165471"/>
            </a:xfrm>
          </p:grpSpPr>
          <p:cxnSp>
            <p:nvCxnSpPr>
              <p:cNvPr id="4" name="Conector de seta em linha reta 3">
                <a:extLst>
                  <a:ext uri="{FF2B5EF4-FFF2-40B4-BE49-F238E27FC236}">
                    <a16:creationId xmlns:a16="http://schemas.microsoft.com/office/drawing/2014/main" id="{D8436AB7-777F-4E2A-9443-A66E25822F8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18011" y="3429000"/>
                <a:ext cx="12018114" cy="0"/>
              </a:xfrm>
              <a:prstGeom prst="straightConnector1">
                <a:avLst/>
              </a:prstGeom>
              <a:ln>
                <a:solidFill>
                  <a:schemeClr val="tx1">
                    <a:lumMod val="50000"/>
                    <a:lumOff val="50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0" name="Conector Reto 29">
                <a:extLst>
                  <a:ext uri="{FF2B5EF4-FFF2-40B4-BE49-F238E27FC236}">
                    <a16:creationId xmlns:a16="http://schemas.microsoft.com/office/drawing/2014/main" id="{6190EE01-B30F-4CAC-8C6A-FD17EDED6E0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67476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" name="Conector Reto 34">
                <a:extLst>
                  <a:ext uri="{FF2B5EF4-FFF2-40B4-BE49-F238E27FC236}">
                    <a16:creationId xmlns:a16="http://schemas.microsoft.com/office/drawing/2014/main" id="{3E9CA8B8-1F78-45CA-B7BB-8FD11A969E80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714868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" name="Conector Reto 35">
                <a:extLst>
                  <a:ext uri="{FF2B5EF4-FFF2-40B4-BE49-F238E27FC236}">
                    <a16:creationId xmlns:a16="http://schemas.microsoft.com/office/drawing/2014/main" id="{095D6F0B-DF34-40DB-AB6A-1DF127E26984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62260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" name="Conector Reto 36">
                <a:extLst>
                  <a:ext uri="{FF2B5EF4-FFF2-40B4-BE49-F238E27FC236}">
                    <a16:creationId xmlns:a16="http://schemas.microsoft.com/office/drawing/2014/main" id="{4B8B0E64-F638-410E-B55B-23FF670F97FA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009652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8" name="Conector Reto 37">
                <a:extLst>
                  <a:ext uri="{FF2B5EF4-FFF2-40B4-BE49-F238E27FC236}">
                    <a16:creationId xmlns:a16="http://schemas.microsoft.com/office/drawing/2014/main" id="{AF8B8BAA-B7B7-419D-B159-3760CB7AE576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3657044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9" name="Conector Reto 38">
                <a:extLst>
                  <a:ext uri="{FF2B5EF4-FFF2-40B4-BE49-F238E27FC236}">
                    <a16:creationId xmlns:a16="http://schemas.microsoft.com/office/drawing/2014/main" id="{8CEE23F6-603B-4DB5-A968-8F086AA2AF53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304436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5" name="Conector Reto 44">
                <a:extLst>
                  <a:ext uri="{FF2B5EF4-FFF2-40B4-BE49-F238E27FC236}">
                    <a16:creationId xmlns:a16="http://schemas.microsoft.com/office/drawing/2014/main" id="{B0EC7A32-A13D-40FD-8FCB-9A2616556D1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4951828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47" name="Conector Reto 46">
                <a:extLst>
                  <a:ext uri="{FF2B5EF4-FFF2-40B4-BE49-F238E27FC236}">
                    <a16:creationId xmlns:a16="http://schemas.microsoft.com/office/drawing/2014/main" id="{662638A0-3098-431F-BE5E-612EF4623E0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5599220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0" name="Conector Reto 49">
                <a:extLst>
                  <a:ext uri="{FF2B5EF4-FFF2-40B4-BE49-F238E27FC236}">
                    <a16:creationId xmlns:a16="http://schemas.microsoft.com/office/drawing/2014/main" id="{521F9259-091E-4E50-AC57-3FA326D587DF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6612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1" name="Conector reto 50">
                <a:extLst>
                  <a:ext uri="{FF2B5EF4-FFF2-40B4-BE49-F238E27FC236}">
                    <a16:creationId xmlns:a16="http://schemas.microsoft.com/office/drawing/2014/main" id="{FB681480-BC34-4FA5-A187-0898969EA537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894004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2" name="Conector Reto 51">
                <a:extLst>
                  <a:ext uri="{FF2B5EF4-FFF2-40B4-BE49-F238E27FC236}">
                    <a16:creationId xmlns:a16="http://schemas.microsoft.com/office/drawing/2014/main" id="{F54047B2-9C08-4A8C-A924-AA676C29FB41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7541396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3" name="Conector Reto 52">
                <a:extLst>
                  <a:ext uri="{FF2B5EF4-FFF2-40B4-BE49-F238E27FC236}">
                    <a16:creationId xmlns:a16="http://schemas.microsoft.com/office/drawing/2014/main" id="{1B503BE8-868F-4660-8AFA-BE353AB48B68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188788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4" name="Conector Reto 53">
                <a:extLst>
                  <a:ext uri="{FF2B5EF4-FFF2-40B4-BE49-F238E27FC236}">
                    <a16:creationId xmlns:a16="http://schemas.microsoft.com/office/drawing/2014/main" id="{36A1E96A-0A5C-4A53-B4EC-B6FD837F5F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8836180" y="3346265"/>
                <a:ext cx="0" cy="165471"/>
              </a:xfrm>
              <a:prstGeom prst="line">
                <a:avLst/>
              </a:prstGeom>
              <a:ln w="15875" cmpd="sng">
                <a:solidFill>
                  <a:schemeClr val="tx1">
                    <a:lumMod val="75000"/>
                    <a:lumOff val="25000"/>
                  </a:schemeClr>
                </a:solidFill>
                <a:prstDash val="solid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5" name="Conector reto 54">
                <a:extLst>
                  <a:ext uri="{FF2B5EF4-FFF2-40B4-BE49-F238E27FC236}">
                    <a16:creationId xmlns:a16="http://schemas.microsoft.com/office/drawing/2014/main" id="{8BEDC694-4388-424B-9F42-757603E0A275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483572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6" name="Conector Reto 55">
                <a:extLst>
                  <a:ext uri="{FF2B5EF4-FFF2-40B4-BE49-F238E27FC236}">
                    <a16:creationId xmlns:a16="http://schemas.microsoft.com/office/drawing/2014/main" id="{D8CC268F-92F4-41DE-866F-F6BF296668D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130964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57" name="Conector Reto 56">
                <a:extLst>
                  <a:ext uri="{FF2B5EF4-FFF2-40B4-BE49-F238E27FC236}">
                    <a16:creationId xmlns:a16="http://schemas.microsoft.com/office/drawing/2014/main" id="{11FED6D9-594D-4786-859A-E8458EFBC6E9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10778356" y="3346265"/>
                <a:ext cx="0" cy="165471"/>
              </a:xfrm>
              <a:prstGeom prst="line">
                <a:avLst/>
              </a:prstGeom>
              <a:ln cmpd="sng">
                <a:solidFill>
                  <a:schemeClr val="tx1">
                    <a:lumMod val="50000"/>
                    <a:lumOff val="50000"/>
                  </a:schemeClr>
                </a:solidFill>
                <a:prstDash val="sysDash"/>
                <a:headEnd type="none" w="sm" len="sm"/>
                <a:tailEnd type="none" w="sm" len="sm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13" name="Grupo 12" title="Texto da Linha do Tempo">
              <a:extLst>
                <a:ext uri="{FF2B5EF4-FFF2-40B4-BE49-F238E27FC236}">
                  <a16:creationId xmlns:a16="http://schemas.microsoft.com/office/drawing/2014/main" id="{8C25915F-0EC0-4154-8B06-E2B081847707}"/>
                </a:ext>
              </a:extLst>
            </p:cNvPr>
            <p:cNvGrpSpPr/>
            <p:nvPr/>
          </p:nvGrpSpPr>
          <p:grpSpPr>
            <a:xfrm>
              <a:off x="782971" y="5817314"/>
              <a:ext cx="10208790" cy="545619"/>
              <a:chOff x="782971" y="5817314"/>
              <a:chExt cx="10208790" cy="545619"/>
            </a:xfrm>
          </p:grpSpPr>
          <p:sp>
            <p:nvSpPr>
              <p:cNvPr id="72" name="Caixa de texto 71">
                <a:extLst>
                  <a:ext uri="{FF2B5EF4-FFF2-40B4-BE49-F238E27FC236}">
                    <a16:creationId xmlns:a16="http://schemas.microsoft.com/office/drawing/2014/main" id="{4E8CE979-A9B5-418A-BC22-CF6E42776816}"/>
                  </a:ext>
                </a:extLst>
              </p:cNvPr>
              <p:cNvSpPr txBox="1"/>
              <p:nvPr/>
            </p:nvSpPr>
            <p:spPr>
              <a:xfrm>
                <a:off x="782971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T1</a:t>
                </a:r>
              </a:p>
            </p:txBody>
          </p:sp>
          <p:sp>
            <p:nvSpPr>
              <p:cNvPr id="73" name="Caixa de texto 72">
                <a:extLst>
                  <a:ext uri="{FF2B5EF4-FFF2-40B4-BE49-F238E27FC236}">
                    <a16:creationId xmlns:a16="http://schemas.microsoft.com/office/drawing/2014/main" id="{6DF41A29-164B-42EC-9F68-19D2E3AEC527}"/>
                  </a:ext>
                </a:extLst>
              </p:cNvPr>
              <p:cNvSpPr txBox="1"/>
              <p:nvPr/>
            </p:nvSpPr>
            <p:spPr>
              <a:xfrm>
                <a:off x="1510890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T2</a:t>
                </a:r>
              </a:p>
            </p:txBody>
          </p:sp>
          <p:sp>
            <p:nvSpPr>
              <p:cNvPr id="74" name="Caixa de texto 73">
                <a:extLst>
                  <a:ext uri="{FF2B5EF4-FFF2-40B4-BE49-F238E27FC236}">
                    <a16:creationId xmlns:a16="http://schemas.microsoft.com/office/drawing/2014/main" id="{7162BA43-FD37-4686-8437-28F117A90A25}"/>
                  </a:ext>
                </a:extLst>
              </p:cNvPr>
              <p:cNvSpPr txBox="1"/>
              <p:nvPr/>
            </p:nvSpPr>
            <p:spPr>
              <a:xfrm>
                <a:off x="2158282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T3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75" name="Caixa de texto 74">
                <a:extLst>
                  <a:ext uri="{FF2B5EF4-FFF2-40B4-BE49-F238E27FC236}">
                    <a16:creationId xmlns:a16="http://schemas.microsoft.com/office/drawing/2014/main" id="{2717FE78-5079-4505-AEB2-D90CAE956F0A}"/>
                  </a:ext>
                </a:extLst>
              </p:cNvPr>
              <p:cNvSpPr txBox="1"/>
              <p:nvPr/>
            </p:nvSpPr>
            <p:spPr>
              <a:xfrm>
                <a:off x="2805674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T4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1" name="Caixa de texto 100">
                <a:extLst>
                  <a:ext uri="{FF2B5EF4-FFF2-40B4-BE49-F238E27FC236}">
                    <a16:creationId xmlns:a16="http://schemas.microsoft.com/office/drawing/2014/main" id="{316E8E00-CDAC-4884-B354-EEC46B99951A}"/>
                  </a:ext>
                </a:extLst>
              </p:cNvPr>
              <p:cNvSpPr txBox="1"/>
              <p:nvPr/>
            </p:nvSpPr>
            <p:spPr>
              <a:xfrm>
                <a:off x="3381966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T1</a:t>
                </a:r>
                <a:endParaRPr lang="pt-BR" sz="1000" dirty="0">
                  <a:solidFill>
                    <a:schemeClr val="bg1">
                      <a:lumMod val="7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2" name="Caixa de texto 101">
                <a:extLst>
                  <a:ext uri="{FF2B5EF4-FFF2-40B4-BE49-F238E27FC236}">
                    <a16:creationId xmlns:a16="http://schemas.microsoft.com/office/drawing/2014/main" id="{99123C15-08DD-4459-98C8-FB1D88A48434}"/>
                  </a:ext>
                </a:extLst>
              </p:cNvPr>
              <p:cNvSpPr txBox="1"/>
              <p:nvPr/>
            </p:nvSpPr>
            <p:spPr>
              <a:xfrm>
                <a:off x="4109885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T2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3" name="Caixa de texto 102">
                <a:extLst>
                  <a:ext uri="{FF2B5EF4-FFF2-40B4-BE49-F238E27FC236}">
                    <a16:creationId xmlns:a16="http://schemas.microsoft.com/office/drawing/2014/main" id="{702C22D6-E9B8-49C2-813B-3220EF5976F5}"/>
                  </a:ext>
                </a:extLst>
              </p:cNvPr>
              <p:cNvSpPr txBox="1"/>
              <p:nvPr/>
            </p:nvSpPr>
            <p:spPr>
              <a:xfrm>
                <a:off x="4757277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T3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4" name="Caixa de texto 103">
                <a:extLst>
                  <a:ext uri="{FF2B5EF4-FFF2-40B4-BE49-F238E27FC236}">
                    <a16:creationId xmlns:a16="http://schemas.microsoft.com/office/drawing/2014/main" id="{71DFD606-8479-465C-B5A5-ACC2FD6A05AD}"/>
                  </a:ext>
                </a:extLst>
              </p:cNvPr>
              <p:cNvSpPr txBox="1"/>
              <p:nvPr/>
            </p:nvSpPr>
            <p:spPr>
              <a:xfrm>
                <a:off x="5404669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T4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5" name="Caixa de texto 104">
                <a:extLst>
                  <a:ext uri="{FF2B5EF4-FFF2-40B4-BE49-F238E27FC236}">
                    <a16:creationId xmlns:a16="http://schemas.microsoft.com/office/drawing/2014/main" id="{16EAD50A-0933-4C9C-95E6-08A076B32041}"/>
                  </a:ext>
                </a:extLst>
              </p:cNvPr>
              <p:cNvSpPr txBox="1"/>
              <p:nvPr/>
            </p:nvSpPr>
            <p:spPr>
              <a:xfrm>
                <a:off x="5971534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T1</a:t>
                </a:r>
                <a:endParaRPr lang="pt-BR" sz="1000" dirty="0">
                  <a:solidFill>
                    <a:schemeClr val="bg1">
                      <a:lumMod val="7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6" name="Caixa de texto 105">
                <a:extLst>
                  <a:ext uri="{FF2B5EF4-FFF2-40B4-BE49-F238E27FC236}">
                    <a16:creationId xmlns:a16="http://schemas.microsoft.com/office/drawing/2014/main" id="{1A5CBF37-8585-4DC5-9107-7C048ACE4F6B}"/>
                  </a:ext>
                </a:extLst>
              </p:cNvPr>
              <p:cNvSpPr txBox="1"/>
              <p:nvPr/>
            </p:nvSpPr>
            <p:spPr>
              <a:xfrm>
                <a:off x="6699453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T2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7" name="Caixa de texto 106">
                <a:extLst>
                  <a:ext uri="{FF2B5EF4-FFF2-40B4-BE49-F238E27FC236}">
                    <a16:creationId xmlns:a16="http://schemas.microsoft.com/office/drawing/2014/main" id="{1B2A0732-77CE-4CCD-9584-C8A3BD068222}"/>
                  </a:ext>
                </a:extLst>
              </p:cNvPr>
              <p:cNvSpPr txBox="1"/>
              <p:nvPr/>
            </p:nvSpPr>
            <p:spPr>
              <a:xfrm>
                <a:off x="7346845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T3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8" name="Caixa de texto 107">
                <a:extLst>
                  <a:ext uri="{FF2B5EF4-FFF2-40B4-BE49-F238E27FC236}">
                    <a16:creationId xmlns:a16="http://schemas.microsoft.com/office/drawing/2014/main" id="{D56C61BF-4889-44FB-9251-6B314A0F79CE}"/>
                  </a:ext>
                </a:extLst>
              </p:cNvPr>
              <p:cNvSpPr txBox="1"/>
              <p:nvPr/>
            </p:nvSpPr>
            <p:spPr>
              <a:xfrm>
                <a:off x="7994237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T4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09" name="Caixa de texto 108">
                <a:extLst>
                  <a:ext uri="{FF2B5EF4-FFF2-40B4-BE49-F238E27FC236}">
                    <a16:creationId xmlns:a16="http://schemas.microsoft.com/office/drawing/2014/main" id="{611F0B67-8314-4DF8-99E7-108753641C77}"/>
                  </a:ext>
                </a:extLst>
              </p:cNvPr>
              <p:cNvSpPr txBox="1"/>
              <p:nvPr/>
            </p:nvSpPr>
            <p:spPr>
              <a:xfrm>
                <a:off x="8561102" y="5817314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T1</a:t>
                </a:r>
                <a:endParaRPr lang="pt-BR" sz="1000" dirty="0">
                  <a:solidFill>
                    <a:schemeClr val="bg1">
                      <a:lumMod val="7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10" name="Caixa de texto 109">
                <a:extLst>
                  <a:ext uri="{FF2B5EF4-FFF2-40B4-BE49-F238E27FC236}">
                    <a16:creationId xmlns:a16="http://schemas.microsoft.com/office/drawing/2014/main" id="{BAA83CD7-1992-4845-9916-79B3A6737423}"/>
                  </a:ext>
                </a:extLst>
              </p:cNvPr>
              <p:cNvSpPr txBox="1"/>
              <p:nvPr/>
            </p:nvSpPr>
            <p:spPr>
              <a:xfrm>
                <a:off x="9289021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T2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11" name="Caixa de texto 110">
                <a:extLst>
                  <a:ext uri="{FF2B5EF4-FFF2-40B4-BE49-F238E27FC236}">
                    <a16:creationId xmlns:a16="http://schemas.microsoft.com/office/drawing/2014/main" id="{2F2B6738-A856-4DBF-B465-BC5964B0D7BC}"/>
                  </a:ext>
                </a:extLst>
              </p:cNvPr>
              <p:cNvSpPr txBox="1"/>
              <p:nvPr/>
            </p:nvSpPr>
            <p:spPr>
              <a:xfrm>
                <a:off x="9936413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T3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12" name="Caixa de texto 111">
                <a:extLst>
                  <a:ext uri="{FF2B5EF4-FFF2-40B4-BE49-F238E27FC236}">
                    <a16:creationId xmlns:a16="http://schemas.microsoft.com/office/drawing/2014/main" id="{C941D233-C1E8-47A4-83C7-CEDB158017C3}"/>
                  </a:ext>
                </a:extLst>
              </p:cNvPr>
              <p:cNvSpPr txBox="1"/>
              <p:nvPr/>
            </p:nvSpPr>
            <p:spPr>
              <a:xfrm>
                <a:off x="10583805" y="5817314"/>
                <a:ext cx="40795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T4</a:t>
                </a:r>
                <a:endPara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sp>
            <p:nvSpPr>
              <p:cNvPr id="195" name="Caixa de texto 194">
                <a:extLst>
                  <a:ext uri="{FF2B5EF4-FFF2-40B4-BE49-F238E27FC236}">
                    <a16:creationId xmlns:a16="http://schemas.microsoft.com/office/drawing/2014/main" id="{2BD778E6-D334-4389-B4C0-6C793B6E1E82}"/>
                  </a:ext>
                </a:extLst>
              </p:cNvPr>
              <p:cNvSpPr txBox="1"/>
              <p:nvPr/>
            </p:nvSpPr>
            <p:spPr>
              <a:xfrm>
                <a:off x="791788" y="6127196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2018</a:t>
                </a:r>
              </a:p>
            </p:txBody>
          </p:sp>
          <p:sp>
            <p:nvSpPr>
              <p:cNvPr id="196" name="Caixa de texto 195">
                <a:extLst>
                  <a:ext uri="{FF2B5EF4-FFF2-40B4-BE49-F238E27FC236}">
                    <a16:creationId xmlns:a16="http://schemas.microsoft.com/office/drawing/2014/main" id="{9E24B3E5-9E8A-4B3A-ADB6-4481250B3F2A}"/>
                  </a:ext>
                </a:extLst>
              </p:cNvPr>
              <p:cNvSpPr txBox="1"/>
              <p:nvPr/>
            </p:nvSpPr>
            <p:spPr>
              <a:xfrm>
                <a:off x="3381966" y="6119248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2019</a:t>
                </a:r>
              </a:p>
            </p:txBody>
          </p:sp>
          <p:sp>
            <p:nvSpPr>
              <p:cNvPr id="197" name="Caixa de texto 196">
                <a:extLst>
                  <a:ext uri="{FF2B5EF4-FFF2-40B4-BE49-F238E27FC236}">
                    <a16:creationId xmlns:a16="http://schemas.microsoft.com/office/drawing/2014/main" id="{3984115C-22F4-41EB-BF04-E71D3503F2B5}"/>
                  </a:ext>
                </a:extLst>
              </p:cNvPr>
              <p:cNvSpPr txBox="1"/>
              <p:nvPr/>
            </p:nvSpPr>
            <p:spPr>
              <a:xfrm>
                <a:off x="5972144" y="6119248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2020</a:t>
                </a:r>
              </a:p>
            </p:txBody>
          </p:sp>
          <p:sp>
            <p:nvSpPr>
              <p:cNvPr id="198" name="Caixa de texto 197">
                <a:extLst>
                  <a:ext uri="{FF2B5EF4-FFF2-40B4-BE49-F238E27FC236}">
                    <a16:creationId xmlns:a16="http://schemas.microsoft.com/office/drawing/2014/main" id="{384B4D5E-DF22-4556-9F7B-E0627361D734}"/>
                  </a:ext>
                </a:extLst>
              </p:cNvPr>
              <p:cNvSpPr txBox="1"/>
              <p:nvPr/>
            </p:nvSpPr>
            <p:spPr>
              <a:xfrm>
                <a:off x="8561712" y="6119248"/>
                <a:ext cx="56901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algn="ctr" rtl="0"/>
                <a:r>
                  <a:rPr lang="pt-BR" sz="1000" b="1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2021</a:t>
                </a:r>
              </a:p>
            </p:txBody>
          </p:sp>
        </p:grpSp>
      </p:grpSp>
      <p:grpSp>
        <p:nvGrpSpPr>
          <p:cNvPr id="17" name="Marco 2" title="Marco 2">
            <a:extLst>
              <a:ext uri="{FF2B5EF4-FFF2-40B4-BE49-F238E27FC236}">
                <a16:creationId xmlns:a16="http://schemas.microsoft.com/office/drawing/2014/main" id="{2AEC5DB5-2EFC-41F3-8029-7EE36BB08AF9}"/>
              </a:ext>
            </a:extLst>
          </p:cNvPr>
          <p:cNvGrpSpPr/>
          <p:nvPr/>
        </p:nvGrpSpPr>
        <p:grpSpPr>
          <a:xfrm>
            <a:off x="1156304" y="432848"/>
            <a:ext cx="1598698" cy="3644063"/>
            <a:chOff x="1479739" y="1795509"/>
            <a:chExt cx="1598698" cy="3644063"/>
          </a:xfrm>
        </p:grpSpPr>
        <p:sp>
          <p:nvSpPr>
            <p:cNvPr id="113" name="Seta: Para baixo 112" title="Seta Elevada de Marco">
              <a:extLst>
                <a:ext uri="{FF2B5EF4-FFF2-40B4-BE49-F238E27FC236}">
                  <a16:creationId xmlns:a16="http://schemas.microsoft.com/office/drawing/2014/main" id="{64FA0107-4988-4579-A5AC-40B595D901B9}"/>
                </a:ext>
              </a:extLst>
            </p:cNvPr>
            <p:cNvSpPr/>
            <p:nvPr/>
          </p:nvSpPr>
          <p:spPr>
            <a:xfrm>
              <a:off x="1479740" y="2594881"/>
              <a:ext cx="470255" cy="2844691"/>
            </a:xfrm>
            <a:prstGeom prst="downArrow">
              <a:avLst>
                <a:gd name="adj1" fmla="val 100000"/>
                <a:gd name="adj2" fmla="val 50000"/>
              </a:avLst>
            </a:prstGeom>
            <a:gradFill>
              <a:gsLst>
                <a:gs pos="17000">
                  <a:schemeClr val="accent1"/>
                </a:gs>
                <a:gs pos="81000">
                  <a:schemeClr val="bg1">
                    <a:lumMod val="95000"/>
                  </a:schemeClr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grpSp>
          <p:nvGrpSpPr>
            <p:cNvPr id="6" name="Grupo 5" title="Texto de Marco">
              <a:extLst>
                <a:ext uri="{FF2B5EF4-FFF2-40B4-BE49-F238E27FC236}">
                  <a16:creationId xmlns:a16="http://schemas.microsoft.com/office/drawing/2014/main" id="{907C4BC5-522C-48D3-A999-219DE8E9EC39}"/>
                </a:ext>
              </a:extLst>
            </p:cNvPr>
            <p:cNvGrpSpPr/>
            <p:nvPr/>
          </p:nvGrpSpPr>
          <p:grpSpPr>
            <a:xfrm>
              <a:off x="1479739" y="1795509"/>
              <a:ext cx="1598698" cy="691115"/>
              <a:chOff x="2110554" y="2782802"/>
              <a:chExt cx="1598698" cy="691115"/>
            </a:xfrm>
          </p:grpSpPr>
          <p:sp>
            <p:nvSpPr>
              <p:cNvPr id="115" name="Caixa de texto 114">
                <a:extLst>
                  <a:ext uri="{FF2B5EF4-FFF2-40B4-BE49-F238E27FC236}">
                    <a16:creationId xmlns:a16="http://schemas.microsoft.com/office/drawing/2014/main" id="{0618AC60-DF13-401B-AC73-91C3F019CB3C}"/>
                  </a:ext>
                </a:extLst>
              </p:cNvPr>
              <p:cNvSpPr txBox="1"/>
              <p:nvPr/>
            </p:nvSpPr>
            <p:spPr>
              <a:xfrm>
                <a:off x="2110555" y="2782802"/>
                <a:ext cx="1598697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Programa Capacita-SIGRH</a:t>
                </a:r>
              </a:p>
            </p:txBody>
          </p:sp>
          <p:sp>
            <p:nvSpPr>
              <p:cNvPr id="116" name="Caixa de texto 115">
                <a:extLst>
                  <a:ext uri="{FF2B5EF4-FFF2-40B4-BE49-F238E27FC236}">
                    <a16:creationId xmlns:a16="http://schemas.microsoft.com/office/drawing/2014/main" id="{5938A122-F3F6-4956-953F-D7D83254FFD4}"/>
                  </a:ext>
                </a:extLst>
              </p:cNvPr>
              <p:cNvSpPr txBox="1"/>
              <p:nvPr/>
            </p:nvSpPr>
            <p:spPr>
              <a:xfrm>
                <a:off x="2110554" y="3289251"/>
                <a:ext cx="1456083" cy="184666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2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Deliberação CRH 214</a:t>
                </a:r>
              </a:p>
            </p:txBody>
          </p:sp>
        </p:grpSp>
      </p:grpSp>
      <p:grpSp>
        <p:nvGrpSpPr>
          <p:cNvPr id="16" name="Marco 1" title="Marco 1">
            <a:extLst>
              <a:ext uri="{FF2B5EF4-FFF2-40B4-BE49-F238E27FC236}">
                <a16:creationId xmlns:a16="http://schemas.microsoft.com/office/drawing/2014/main" id="{5986526B-4004-4437-80A5-731803EA26FF}"/>
              </a:ext>
            </a:extLst>
          </p:cNvPr>
          <p:cNvGrpSpPr/>
          <p:nvPr/>
        </p:nvGrpSpPr>
        <p:grpSpPr>
          <a:xfrm>
            <a:off x="1786503" y="2021560"/>
            <a:ext cx="1358242" cy="2034338"/>
            <a:chOff x="807115" y="3434973"/>
            <a:chExt cx="1358242" cy="2034338"/>
          </a:xfrm>
        </p:grpSpPr>
        <p:grpSp>
          <p:nvGrpSpPr>
            <p:cNvPr id="15" name="Grupo 14">
              <a:extLst>
                <a:ext uri="{FF2B5EF4-FFF2-40B4-BE49-F238E27FC236}">
                  <a16:creationId xmlns:a16="http://schemas.microsoft.com/office/drawing/2014/main" id="{16F8FB82-C19A-4CC1-B5D0-96B0BA5F3060}"/>
                </a:ext>
              </a:extLst>
            </p:cNvPr>
            <p:cNvGrpSpPr/>
            <p:nvPr/>
          </p:nvGrpSpPr>
          <p:grpSpPr>
            <a:xfrm>
              <a:off x="824101" y="4422601"/>
              <a:ext cx="470255" cy="1046710"/>
              <a:chOff x="824101" y="4422601"/>
              <a:chExt cx="470255" cy="1046710"/>
            </a:xfrm>
          </p:grpSpPr>
          <p:sp>
            <p:nvSpPr>
              <p:cNvPr id="2" name="Seta: para baixo 1" title="Seta de Marco">
                <a:extLst>
                  <a:ext uri="{FF2B5EF4-FFF2-40B4-BE49-F238E27FC236}">
                    <a16:creationId xmlns:a16="http://schemas.microsoft.com/office/drawing/2014/main" id="{EF2BC525-2854-422B-845A-7B95FE2796BD}"/>
                  </a:ext>
                </a:extLst>
              </p:cNvPr>
              <p:cNvSpPr/>
              <p:nvPr/>
            </p:nvSpPr>
            <p:spPr>
              <a:xfrm>
                <a:off x="824101" y="4422601"/>
                <a:ext cx="470255" cy="1046710"/>
              </a:xfrm>
              <a:prstGeom prst="downArrow">
                <a:avLst>
                  <a:gd name="adj1" fmla="val 100000"/>
                  <a:gd name="adj2" fmla="val 50000"/>
                </a:avLst>
              </a:prstGeom>
              <a:solidFill>
                <a:schemeClr val="tx2">
                  <a:lumMod val="50000"/>
                  <a:lumOff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 rtl="0"/>
                <a:endParaRPr lang="pt-BR" dirty="0">
                  <a:latin typeface="Trebuchet MS" panose="020B0603020202020204" pitchFamily="34" charset="0"/>
                </a:endParaRPr>
              </a:p>
            </p:txBody>
          </p:sp>
          <p:sp>
            <p:nvSpPr>
              <p:cNvPr id="3" name="Oval 2" title="Número de Marco">
                <a:extLst>
                  <a:ext uri="{FF2B5EF4-FFF2-40B4-BE49-F238E27FC236}">
                    <a16:creationId xmlns:a16="http://schemas.microsoft.com/office/drawing/2014/main" id="{48C9F9AC-FF55-4E72-9915-ACA228CA757C}"/>
                  </a:ext>
                </a:extLst>
              </p:cNvPr>
              <p:cNvSpPr/>
              <p:nvPr/>
            </p:nvSpPr>
            <p:spPr>
              <a:xfrm>
                <a:off x="918319" y="4573412"/>
                <a:ext cx="296963" cy="296963"/>
              </a:xfrm>
              <a:prstGeom prst="ellipse">
                <a:avLst/>
              </a:prstGeom>
              <a:solidFill>
                <a:schemeClr val="bg1"/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r>
                  <a:rPr lang="pt-BR" sz="1000" dirty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Trebuchet MS" panose="020B0603020202020204" pitchFamily="34" charset="0"/>
                  </a:rPr>
                  <a:t>01</a:t>
                </a:r>
              </a:p>
            </p:txBody>
          </p:sp>
        </p:grpSp>
        <p:grpSp>
          <p:nvGrpSpPr>
            <p:cNvPr id="5" name="Grupo 4" title="Texto de Marco">
              <a:extLst>
                <a:ext uri="{FF2B5EF4-FFF2-40B4-BE49-F238E27FC236}">
                  <a16:creationId xmlns:a16="http://schemas.microsoft.com/office/drawing/2014/main" id="{115A178B-57C4-4B9D-B684-21A92431913E}"/>
                </a:ext>
              </a:extLst>
            </p:cNvPr>
            <p:cNvGrpSpPr/>
            <p:nvPr/>
          </p:nvGrpSpPr>
          <p:grpSpPr>
            <a:xfrm>
              <a:off x="807115" y="3434973"/>
              <a:ext cx="1358242" cy="900916"/>
              <a:chOff x="1485658" y="3554537"/>
              <a:chExt cx="1358242" cy="900916"/>
            </a:xfrm>
          </p:grpSpPr>
          <p:sp>
            <p:nvSpPr>
              <p:cNvPr id="61" name="Caixa de texto 60">
                <a:extLst>
                  <a:ext uri="{FF2B5EF4-FFF2-40B4-BE49-F238E27FC236}">
                    <a16:creationId xmlns:a16="http://schemas.microsoft.com/office/drawing/2014/main" id="{A6E28C73-4CCB-4BDB-82CA-BEE3A58D33D9}"/>
                  </a:ext>
                </a:extLst>
              </p:cNvPr>
              <p:cNvSpPr txBox="1"/>
              <p:nvPr/>
            </p:nvSpPr>
            <p:spPr>
              <a:xfrm>
                <a:off x="1485658" y="3839900"/>
                <a:ext cx="1294782" cy="61555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Levantamento de interesses e demandas junto aos atores do SIGRH</a:t>
                </a:r>
              </a:p>
            </p:txBody>
          </p:sp>
          <p:sp>
            <p:nvSpPr>
              <p:cNvPr id="60" name="Caixa de texto 59">
                <a:extLst>
                  <a:ext uri="{FF2B5EF4-FFF2-40B4-BE49-F238E27FC236}">
                    <a16:creationId xmlns:a16="http://schemas.microsoft.com/office/drawing/2014/main" id="{3DD2C9D1-5E8D-4ED2-989C-330D6753B965}"/>
                  </a:ext>
                </a:extLst>
              </p:cNvPr>
              <p:cNvSpPr txBox="1"/>
              <p:nvPr/>
            </p:nvSpPr>
            <p:spPr>
              <a:xfrm>
                <a:off x="1485659" y="3554537"/>
                <a:ext cx="1358241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Questionário</a:t>
                </a:r>
              </a:p>
            </p:txBody>
          </p:sp>
        </p:grpSp>
      </p:grpSp>
      <p:grpSp>
        <p:nvGrpSpPr>
          <p:cNvPr id="18" name="Marco 3" title="Marco 3">
            <a:extLst>
              <a:ext uri="{FF2B5EF4-FFF2-40B4-BE49-F238E27FC236}">
                <a16:creationId xmlns:a16="http://schemas.microsoft.com/office/drawing/2014/main" id="{54A9CB8B-6D23-4808-9650-DEF00BE9E44A}"/>
              </a:ext>
            </a:extLst>
          </p:cNvPr>
          <p:cNvGrpSpPr/>
          <p:nvPr/>
        </p:nvGrpSpPr>
        <p:grpSpPr>
          <a:xfrm>
            <a:off x="1818233" y="4757942"/>
            <a:ext cx="1297140" cy="1959951"/>
            <a:chOff x="3449994" y="2278050"/>
            <a:chExt cx="1297140" cy="1959951"/>
          </a:xfrm>
        </p:grpSpPr>
        <p:sp>
          <p:nvSpPr>
            <p:cNvPr id="118" name="Seta: Para baixo 117" title="Seta de Marco">
              <a:extLst>
                <a:ext uri="{FF2B5EF4-FFF2-40B4-BE49-F238E27FC236}">
                  <a16:creationId xmlns:a16="http://schemas.microsoft.com/office/drawing/2014/main" id="{EE396D52-2B52-4388-AE30-F4157363CC20}"/>
                </a:ext>
              </a:extLst>
            </p:cNvPr>
            <p:cNvSpPr/>
            <p:nvPr/>
          </p:nvSpPr>
          <p:spPr>
            <a:xfrm rot="10800000">
              <a:off x="3449994" y="2278050"/>
              <a:ext cx="470255" cy="104671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tx2">
                <a:lumMod val="50000"/>
                <a:lumOff val="5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19" name="Oval 118" title="Número de Marco">
              <a:extLst>
                <a:ext uri="{FF2B5EF4-FFF2-40B4-BE49-F238E27FC236}">
                  <a16:creationId xmlns:a16="http://schemas.microsoft.com/office/drawing/2014/main" id="{F22CCCBA-CDC5-467B-9BDA-06FB3DB21606}"/>
                </a:ext>
              </a:extLst>
            </p:cNvPr>
            <p:cNvSpPr/>
            <p:nvPr/>
          </p:nvSpPr>
          <p:spPr>
            <a:xfrm>
              <a:off x="3535965" y="2458600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02</a:t>
              </a:r>
            </a:p>
          </p:txBody>
        </p:sp>
        <p:grpSp>
          <p:nvGrpSpPr>
            <p:cNvPr id="120" name="Grupo 119" title="Texto de Marco">
              <a:extLst>
                <a:ext uri="{FF2B5EF4-FFF2-40B4-BE49-F238E27FC236}">
                  <a16:creationId xmlns:a16="http://schemas.microsoft.com/office/drawing/2014/main" id="{B15CF98A-C041-4C54-83E0-D6B1A0165558}"/>
                </a:ext>
              </a:extLst>
            </p:cNvPr>
            <p:cNvGrpSpPr/>
            <p:nvPr/>
          </p:nvGrpSpPr>
          <p:grpSpPr>
            <a:xfrm>
              <a:off x="3449994" y="3344769"/>
              <a:ext cx="1297140" cy="893232"/>
              <a:chOff x="2110555" y="1885178"/>
              <a:chExt cx="1297140" cy="893232"/>
            </a:xfrm>
          </p:grpSpPr>
          <p:sp>
            <p:nvSpPr>
              <p:cNvPr id="121" name="Caixa de texto 120">
                <a:extLst>
                  <a:ext uri="{FF2B5EF4-FFF2-40B4-BE49-F238E27FC236}">
                    <a16:creationId xmlns:a16="http://schemas.microsoft.com/office/drawing/2014/main" id="{364C8657-37CD-432B-AD71-7255D32855F5}"/>
                  </a:ext>
                </a:extLst>
              </p:cNvPr>
              <p:cNvSpPr txBox="1"/>
              <p:nvPr/>
            </p:nvSpPr>
            <p:spPr>
              <a:xfrm>
                <a:off x="2112913" y="1885178"/>
                <a:ext cx="1294782" cy="55399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Busca de parcerias</a:t>
                </a:r>
              </a:p>
            </p:txBody>
          </p:sp>
          <p:sp>
            <p:nvSpPr>
              <p:cNvPr id="122" name="Caixa de texto 121">
                <a:extLst>
                  <a:ext uri="{FF2B5EF4-FFF2-40B4-BE49-F238E27FC236}">
                    <a16:creationId xmlns:a16="http://schemas.microsoft.com/office/drawing/2014/main" id="{5D435BCF-D2D6-4341-809F-90860DEAC612}"/>
                  </a:ext>
                </a:extLst>
              </p:cNvPr>
              <p:cNvSpPr txBox="1"/>
              <p:nvPr/>
            </p:nvSpPr>
            <p:spPr>
              <a:xfrm>
                <a:off x="2110555" y="2470633"/>
                <a:ext cx="129478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CPS, EGESP, CETESB, SENAC, FUMEP</a:t>
                </a:r>
              </a:p>
            </p:txBody>
          </p:sp>
        </p:grpSp>
      </p:grpSp>
      <p:grpSp>
        <p:nvGrpSpPr>
          <p:cNvPr id="21" name="Marco 5" title="Marco 5">
            <a:extLst>
              <a:ext uri="{FF2B5EF4-FFF2-40B4-BE49-F238E27FC236}">
                <a16:creationId xmlns:a16="http://schemas.microsoft.com/office/drawing/2014/main" id="{9FC98E8C-B21F-4E24-BCBA-362719C6809D}"/>
              </a:ext>
            </a:extLst>
          </p:cNvPr>
          <p:cNvGrpSpPr/>
          <p:nvPr/>
        </p:nvGrpSpPr>
        <p:grpSpPr>
          <a:xfrm>
            <a:off x="11233187" y="477662"/>
            <a:ext cx="1295939" cy="3648156"/>
            <a:chOff x="6008504" y="1791415"/>
            <a:chExt cx="1295939" cy="3648156"/>
          </a:xfrm>
        </p:grpSpPr>
        <p:grpSp>
          <p:nvGrpSpPr>
            <p:cNvPr id="135" name="Grupo 134" title="Texto de Marco">
              <a:extLst>
                <a:ext uri="{FF2B5EF4-FFF2-40B4-BE49-F238E27FC236}">
                  <a16:creationId xmlns:a16="http://schemas.microsoft.com/office/drawing/2014/main" id="{9C021FC8-E21C-449A-BF58-8B0A19ABB84F}"/>
                </a:ext>
              </a:extLst>
            </p:cNvPr>
            <p:cNvGrpSpPr/>
            <p:nvPr/>
          </p:nvGrpSpPr>
          <p:grpSpPr>
            <a:xfrm>
              <a:off x="6009661" y="1791415"/>
              <a:ext cx="1294782" cy="840563"/>
              <a:chOff x="2089877" y="2778708"/>
              <a:chExt cx="1294782" cy="840563"/>
            </a:xfrm>
          </p:grpSpPr>
          <p:sp>
            <p:nvSpPr>
              <p:cNvPr id="136" name="Caixa de texto 135">
                <a:extLst>
                  <a:ext uri="{FF2B5EF4-FFF2-40B4-BE49-F238E27FC236}">
                    <a16:creationId xmlns:a16="http://schemas.microsoft.com/office/drawing/2014/main" id="{80DC6BE6-5DF7-410B-BE5E-F673AF7AE5AE}"/>
                  </a:ext>
                </a:extLst>
              </p:cNvPr>
              <p:cNvSpPr txBox="1"/>
              <p:nvPr/>
            </p:nvSpPr>
            <p:spPr>
              <a:xfrm>
                <a:off x="2089877" y="2778708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SENAC</a:t>
                </a:r>
              </a:p>
            </p:txBody>
          </p:sp>
          <p:sp>
            <p:nvSpPr>
              <p:cNvPr id="137" name="Caixa de texto 136">
                <a:extLst>
                  <a:ext uri="{FF2B5EF4-FFF2-40B4-BE49-F238E27FC236}">
                    <a16:creationId xmlns:a16="http://schemas.microsoft.com/office/drawing/2014/main" id="{0DEFCEAC-68C1-40F1-9B35-3772D46BCCEF}"/>
                  </a:ext>
                </a:extLst>
              </p:cNvPr>
              <p:cNvSpPr txBox="1"/>
              <p:nvPr/>
            </p:nvSpPr>
            <p:spPr>
              <a:xfrm>
                <a:off x="2089877" y="3087164"/>
                <a:ext cx="129478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Aplicação dos cursos do Ciclo II</a:t>
                </a:r>
              </a:p>
            </p:txBody>
          </p:sp>
          <p:sp>
            <p:nvSpPr>
              <p:cNvPr id="138" name="Caixa de texto 137">
                <a:extLst>
                  <a:ext uri="{FF2B5EF4-FFF2-40B4-BE49-F238E27FC236}">
                    <a16:creationId xmlns:a16="http://schemas.microsoft.com/office/drawing/2014/main" id="{0F387823-885E-4A41-A4D0-57E943BD93E7}"/>
                  </a:ext>
                </a:extLst>
              </p:cNvPr>
              <p:cNvSpPr txBox="1"/>
              <p:nvPr/>
            </p:nvSpPr>
            <p:spPr>
              <a:xfrm>
                <a:off x="2089878" y="3383534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Em andamento</a:t>
                </a:r>
              </a:p>
            </p:txBody>
          </p:sp>
        </p:grpSp>
        <p:sp>
          <p:nvSpPr>
            <p:cNvPr id="177" name="Seta: Para baixo 176" title="Seta Elevada de Marco">
              <a:extLst>
                <a:ext uri="{FF2B5EF4-FFF2-40B4-BE49-F238E27FC236}">
                  <a16:creationId xmlns:a16="http://schemas.microsoft.com/office/drawing/2014/main" id="{CF9C22ED-9171-4B87-8D1E-CA95F69DA240}"/>
                </a:ext>
              </a:extLst>
            </p:cNvPr>
            <p:cNvSpPr/>
            <p:nvPr/>
          </p:nvSpPr>
          <p:spPr>
            <a:xfrm>
              <a:off x="6008504" y="2593626"/>
              <a:ext cx="470255" cy="2845945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20000">
                  <a:srgbClr val="FFC000"/>
                </a:gs>
                <a:gs pos="100000">
                  <a:srgbClr val="FFE171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78" name="Oval 177" title="Número de Marco">
              <a:extLst>
                <a:ext uri="{FF2B5EF4-FFF2-40B4-BE49-F238E27FC236}">
                  <a16:creationId xmlns:a16="http://schemas.microsoft.com/office/drawing/2014/main" id="{57FD3253-8DFB-461E-96B1-F96558E6CA00}"/>
                </a:ext>
              </a:extLst>
            </p:cNvPr>
            <p:cNvSpPr/>
            <p:nvPr/>
          </p:nvSpPr>
          <p:spPr>
            <a:xfrm>
              <a:off x="6088249" y="2698175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05</a:t>
              </a:r>
            </a:p>
          </p:txBody>
        </p:sp>
      </p:grpSp>
      <p:grpSp>
        <p:nvGrpSpPr>
          <p:cNvPr id="20" name="Marco 4" title="Marco 4">
            <a:extLst>
              <a:ext uri="{FF2B5EF4-FFF2-40B4-BE49-F238E27FC236}">
                <a16:creationId xmlns:a16="http://schemas.microsoft.com/office/drawing/2014/main" id="{89D84370-5341-48BD-9F9B-00CB7CB03B6B}"/>
              </a:ext>
            </a:extLst>
          </p:cNvPr>
          <p:cNvGrpSpPr/>
          <p:nvPr/>
        </p:nvGrpSpPr>
        <p:grpSpPr>
          <a:xfrm>
            <a:off x="4396761" y="2025201"/>
            <a:ext cx="1294782" cy="2036782"/>
            <a:chOff x="5404669" y="3402790"/>
            <a:chExt cx="1294782" cy="2036782"/>
          </a:xfrm>
        </p:grpSpPr>
        <p:sp>
          <p:nvSpPr>
            <p:cNvPr id="124" name="Seta: Para baixo 123" title="Seta de Marco">
              <a:extLst>
                <a:ext uri="{FF2B5EF4-FFF2-40B4-BE49-F238E27FC236}">
                  <a16:creationId xmlns:a16="http://schemas.microsoft.com/office/drawing/2014/main" id="{20BD204F-578D-4153-A82B-23BEEA9C8632}"/>
                </a:ext>
              </a:extLst>
            </p:cNvPr>
            <p:cNvSpPr/>
            <p:nvPr/>
          </p:nvSpPr>
          <p:spPr>
            <a:xfrm>
              <a:off x="5404669" y="4392862"/>
              <a:ext cx="470255" cy="104671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rgbClr val="FFD937">
                    <a:tint val="66000"/>
                    <a:satMod val="160000"/>
                  </a:srgbClr>
                </a:gs>
                <a:gs pos="60000">
                  <a:srgbClr val="FFD937">
                    <a:tint val="44500"/>
                    <a:satMod val="160000"/>
                  </a:srgbClr>
                </a:gs>
                <a:gs pos="100000">
                  <a:srgbClr val="FFFAD9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25" name="Oval 124" title="Número de Marco">
              <a:extLst>
                <a:ext uri="{FF2B5EF4-FFF2-40B4-BE49-F238E27FC236}">
                  <a16:creationId xmlns:a16="http://schemas.microsoft.com/office/drawing/2014/main" id="{CFCC16BE-0C9C-4183-A9E3-BE650504832D}"/>
                </a:ext>
              </a:extLst>
            </p:cNvPr>
            <p:cNvSpPr/>
            <p:nvPr/>
          </p:nvSpPr>
          <p:spPr>
            <a:xfrm>
              <a:off x="5488753" y="4534758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03</a:t>
              </a:r>
            </a:p>
          </p:txBody>
        </p:sp>
        <p:grpSp>
          <p:nvGrpSpPr>
            <p:cNvPr id="126" name="Grupo 125" title="Texto de Marco">
              <a:extLst>
                <a:ext uri="{FF2B5EF4-FFF2-40B4-BE49-F238E27FC236}">
                  <a16:creationId xmlns:a16="http://schemas.microsoft.com/office/drawing/2014/main" id="{30D4AD55-D74E-4057-8205-0BB7AF65D59C}"/>
                </a:ext>
              </a:extLst>
            </p:cNvPr>
            <p:cNvGrpSpPr/>
            <p:nvPr/>
          </p:nvGrpSpPr>
          <p:grpSpPr>
            <a:xfrm>
              <a:off x="5404669" y="3402790"/>
              <a:ext cx="1294782" cy="727511"/>
              <a:chOff x="2110553" y="1943199"/>
              <a:chExt cx="1294782" cy="727511"/>
            </a:xfrm>
          </p:grpSpPr>
          <p:sp>
            <p:nvSpPr>
              <p:cNvPr id="127" name="Caixa de texto 126">
                <a:extLst>
                  <a:ext uri="{FF2B5EF4-FFF2-40B4-BE49-F238E27FC236}">
                    <a16:creationId xmlns:a16="http://schemas.microsoft.com/office/drawing/2014/main" id="{6B7D43BB-DF0D-41B0-9DCD-3549C3FB8A5F}"/>
                  </a:ext>
                </a:extLst>
              </p:cNvPr>
              <p:cNvSpPr txBox="1"/>
              <p:nvPr/>
            </p:nvSpPr>
            <p:spPr>
              <a:xfrm>
                <a:off x="2110553" y="1943199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SENAC</a:t>
                </a:r>
              </a:p>
            </p:txBody>
          </p:sp>
          <p:sp>
            <p:nvSpPr>
              <p:cNvPr id="128" name="Caixa de texto 127">
                <a:extLst>
                  <a:ext uri="{FF2B5EF4-FFF2-40B4-BE49-F238E27FC236}">
                    <a16:creationId xmlns:a16="http://schemas.microsoft.com/office/drawing/2014/main" id="{7B949DD4-F133-4914-993B-74E4AD3B4E58}"/>
                  </a:ext>
                </a:extLst>
              </p:cNvPr>
              <p:cNvSpPr txBox="1"/>
              <p:nvPr/>
            </p:nvSpPr>
            <p:spPr>
              <a:xfrm>
                <a:off x="2110553" y="225165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Ciclo I</a:t>
                </a:r>
              </a:p>
            </p:txBody>
          </p:sp>
          <p:sp>
            <p:nvSpPr>
              <p:cNvPr id="129" name="Caixa de texto 128">
                <a:extLst>
                  <a:ext uri="{FF2B5EF4-FFF2-40B4-BE49-F238E27FC236}">
                    <a16:creationId xmlns:a16="http://schemas.microsoft.com/office/drawing/2014/main" id="{6D927FF9-1D2E-45C4-8E56-48722A1734B3}"/>
                  </a:ext>
                </a:extLst>
              </p:cNvPr>
              <p:cNvSpPr txBox="1"/>
              <p:nvPr/>
            </p:nvSpPr>
            <p:spPr>
              <a:xfrm>
                <a:off x="2110555" y="2434973"/>
                <a:ext cx="97434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Início do processo de contratação</a:t>
                </a:r>
              </a:p>
            </p:txBody>
          </p:sp>
        </p:grpSp>
      </p:grpSp>
      <p:grpSp>
        <p:nvGrpSpPr>
          <p:cNvPr id="25" name="Marco 9" title="Marco 9">
            <a:extLst>
              <a:ext uri="{FF2B5EF4-FFF2-40B4-BE49-F238E27FC236}">
                <a16:creationId xmlns:a16="http://schemas.microsoft.com/office/drawing/2014/main" id="{BFD4353A-B44E-479A-8746-8AEB860252DB}"/>
              </a:ext>
            </a:extLst>
          </p:cNvPr>
          <p:cNvGrpSpPr/>
          <p:nvPr/>
        </p:nvGrpSpPr>
        <p:grpSpPr>
          <a:xfrm>
            <a:off x="11068859" y="3056067"/>
            <a:ext cx="1318592" cy="2450421"/>
            <a:chOff x="9753621" y="1841688"/>
            <a:chExt cx="1318592" cy="2450421"/>
          </a:xfrm>
        </p:grpSpPr>
        <p:sp>
          <p:nvSpPr>
            <p:cNvPr id="168" name="Seta: Para baixo 167" title="Seta Elevado para Hoje">
              <a:extLst>
                <a:ext uri="{FF2B5EF4-FFF2-40B4-BE49-F238E27FC236}">
                  <a16:creationId xmlns:a16="http://schemas.microsoft.com/office/drawing/2014/main" id="{050FE4F5-009B-4FF3-8F00-6606B1487E93}"/>
                </a:ext>
              </a:extLst>
            </p:cNvPr>
            <p:cNvSpPr/>
            <p:nvPr/>
          </p:nvSpPr>
          <p:spPr>
            <a:xfrm>
              <a:off x="10601958" y="1841688"/>
              <a:ext cx="470255" cy="1062304"/>
            </a:xfrm>
            <a:prstGeom prst="downArrow">
              <a:avLst>
                <a:gd name="adj1" fmla="val 100000"/>
                <a:gd name="adj2" fmla="val 50000"/>
              </a:avLst>
            </a:prstGeom>
            <a:gradFill>
              <a:gsLst>
                <a:gs pos="0">
                  <a:schemeClr val="accent1"/>
                </a:gs>
                <a:gs pos="100000">
                  <a:schemeClr val="accent3"/>
                </a:gs>
              </a:gsLst>
              <a:lin ang="5400000" scaled="1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grpSp>
          <p:nvGrpSpPr>
            <p:cNvPr id="7" name="Grupo 6" title="Texto de Marco">
              <a:extLst>
                <a:ext uri="{FF2B5EF4-FFF2-40B4-BE49-F238E27FC236}">
                  <a16:creationId xmlns:a16="http://schemas.microsoft.com/office/drawing/2014/main" id="{2E40B69F-E4C9-4DED-888B-1050168560DD}"/>
                </a:ext>
              </a:extLst>
            </p:cNvPr>
            <p:cNvGrpSpPr/>
            <p:nvPr/>
          </p:nvGrpSpPr>
          <p:grpSpPr>
            <a:xfrm>
              <a:off x="9753621" y="3080058"/>
              <a:ext cx="1314515" cy="1212051"/>
              <a:chOff x="9861559" y="3311575"/>
              <a:chExt cx="1314515" cy="1212051"/>
            </a:xfrm>
          </p:grpSpPr>
          <p:sp>
            <p:nvSpPr>
              <p:cNvPr id="171" name="Caixa de texto 170">
                <a:extLst>
                  <a:ext uri="{FF2B5EF4-FFF2-40B4-BE49-F238E27FC236}">
                    <a16:creationId xmlns:a16="http://schemas.microsoft.com/office/drawing/2014/main" id="{C6BE5CCB-4A76-4742-8A19-CAE34808F36D}"/>
                  </a:ext>
                </a:extLst>
              </p:cNvPr>
              <p:cNvSpPr txBox="1"/>
              <p:nvPr/>
            </p:nvSpPr>
            <p:spPr>
              <a:xfrm>
                <a:off x="9861559" y="3311575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algn="r"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Hoje</a:t>
                </a:r>
              </a:p>
            </p:txBody>
          </p:sp>
          <p:sp>
            <p:nvSpPr>
              <p:cNvPr id="172" name="Caixa de texto 171">
                <a:extLst>
                  <a:ext uri="{FF2B5EF4-FFF2-40B4-BE49-F238E27FC236}">
                    <a16:creationId xmlns:a16="http://schemas.microsoft.com/office/drawing/2014/main" id="{EAFDA4C0-FD56-46BA-A34A-B01849F83277}"/>
                  </a:ext>
                </a:extLst>
              </p:cNvPr>
              <p:cNvSpPr txBox="1"/>
              <p:nvPr/>
            </p:nvSpPr>
            <p:spPr>
              <a:xfrm>
                <a:off x="10521193" y="3600296"/>
                <a:ext cx="654881" cy="923330"/>
              </a:xfrm>
              <a:prstGeom prst="rect">
                <a:avLst/>
              </a:prstGeom>
              <a:noFill/>
            </p:spPr>
            <p:txBody>
              <a:bodyPr wrap="square" lIns="0" tIns="0" rIns="0" bIns="0" rtlCol="0" anchor="t">
                <a:spAutoFit/>
              </a:bodyPr>
              <a:lstStyle/>
              <a:p>
                <a:pPr algn="r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/>
                  </a:rPr>
                  <a:t>Aguarda assinatura do contrato com FUMEP e IPT</a:t>
                </a:r>
                <a:endParaRPr lang="pt-BR" sz="1000" dirty="0">
                  <a:solidFill>
                    <a:schemeClr val="tx1">
                      <a:lumMod val="75000"/>
                      <a:lumOff val="25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</p:grpSp>
        <p:grpSp>
          <p:nvGrpSpPr>
            <p:cNvPr id="9" name="Grupo 8" title="Ícone de Sinalização de Hoje">
              <a:extLst>
                <a:ext uri="{FF2B5EF4-FFF2-40B4-BE49-F238E27FC236}">
                  <a16:creationId xmlns:a16="http://schemas.microsoft.com/office/drawing/2014/main" id="{E713AA15-D031-498E-B4D1-7ADA659919F7}"/>
                </a:ext>
              </a:extLst>
            </p:cNvPr>
            <p:cNvGrpSpPr/>
            <p:nvPr/>
          </p:nvGrpSpPr>
          <p:grpSpPr>
            <a:xfrm>
              <a:off x="10705912" y="1971641"/>
              <a:ext cx="296963" cy="296963"/>
              <a:chOff x="10705912" y="1971641"/>
              <a:chExt cx="296963" cy="296963"/>
            </a:xfrm>
          </p:grpSpPr>
          <p:sp>
            <p:nvSpPr>
              <p:cNvPr id="169" name="Oval 168">
                <a:extLst>
                  <a:ext uri="{FF2B5EF4-FFF2-40B4-BE49-F238E27FC236}">
                    <a16:creationId xmlns:a16="http://schemas.microsoft.com/office/drawing/2014/main" id="{276ADC4C-BFA7-4416-9A82-F3146E0D12B3}"/>
                  </a:ext>
                </a:extLst>
              </p:cNvPr>
              <p:cNvSpPr/>
              <p:nvPr/>
            </p:nvSpPr>
            <p:spPr>
              <a:xfrm>
                <a:off x="10705912" y="1971641"/>
                <a:ext cx="296963" cy="296963"/>
              </a:xfrm>
              <a:prstGeom prst="ellipse">
                <a:avLst/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  <a:effectLst>
                <a:outerShdw blurRad="254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lIns="0" tIns="0" rIns="0" bIns="0" rtlCol="0" anchor="ctr"/>
              <a:lstStyle/>
              <a:p>
                <a:pPr algn="ctr" rtl="0"/>
                <a:endParaRPr lang="pt-BR" sz="600" dirty="0">
                  <a:solidFill>
                    <a:schemeClr val="tx1">
                      <a:lumMod val="50000"/>
                      <a:lumOff val="50000"/>
                    </a:schemeClr>
                  </a:solidFill>
                  <a:latin typeface="Trebuchet MS" panose="020B0603020202020204" pitchFamily="34" charset="0"/>
                </a:endParaRPr>
              </a:p>
            </p:txBody>
          </p:sp>
          <p:pic>
            <p:nvPicPr>
              <p:cNvPr id="179" name="Elemento gráfico 178" title="Ícone de Sinalização">
                <a:extLst>
                  <a:ext uri="{FF2B5EF4-FFF2-40B4-BE49-F238E27FC236}">
                    <a16:creationId xmlns:a16="http://schemas.microsoft.com/office/drawing/2014/main" id="{FC771D7E-8127-4A74-9881-594D880236D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3"/>
                  </a:ext>
                </a:extLst>
              </a:blip>
              <a:stretch>
                <a:fillRect/>
              </a:stretch>
            </p:blipFill>
            <p:spPr>
              <a:xfrm>
                <a:off x="10779710" y="2035644"/>
                <a:ext cx="149367" cy="168956"/>
              </a:xfrm>
              <a:prstGeom prst="rect">
                <a:avLst/>
              </a:prstGeom>
            </p:spPr>
          </p:pic>
        </p:grpSp>
      </p:grpSp>
      <p:grpSp>
        <p:nvGrpSpPr>
          <p:cNvPr id="130" name="Marco 4" title="Marco 4">
            <a:extLst>
              <a:ext uri="{FF2B5EF4-FFF2-40B4-BE49-F238E27FC236}">
                <a16:creationId xmlns:a16="http://schemas.microsoft.com/office/drawing/2014/main" id="{49725E21-566A-40DB-B165-D9070C67BA29}"/>
              </a:ext>
            </a:extLst>
          </p:cNvPr>
          <p:cNvGrpSpPr/>
          <p:nvPr/>
        </p:nvGrpSpPr>
        <p:grpSpPr>
          <a:xfrm>
            <a:off x="4391221" y="4744947"/>
            <a:ext cx="1294782" cy="1586846"/>
            <a:chOff x="5399129" y="3518194"/>
            <a:chExt cx="1294782" cy="1586846"/>
          </a:xfrm>
        </p:grpSpPr>
        <p:sp>
          <p:nvSpPr>
            <p:cNvPr id="131" name="Seta: Para baixo 123" title="Seta de Marco">
              <a:extLst>
                <a:ext uri="{FF2B5EF4-FFF2-40B4-BE49-F238E27FC236}">
                  <a16:creationId xmlns:a16="http://schemas.microsoft.com/office/drawing/2014/main" id="{3A2B443B-4254-4D0D-9D19-59A1D5E5901E}"/>
                </a:ext>
              </a:extLst>
            </p:cNvPr>
            <p:cNvSpPr/>
            <p:nvPr/>
          </p:nvSpPr>
          <p:spPr>
            <a:xfrm rot="10800000">
              <a:off x="5402107" y="3518194"/>
              <a:ext cx="470255" cy="104671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100000">
                  <a:srgbClr val="FFEAE7"/>
                </a:gs>
                <a:gs pos="46000">
                  <a:srgbClr val="FFD1C9"/>
                </a:gs>
                <a:gs pos="5000">
                  <a:schemeClr val="accent6">
                    <a:lumMod val="40000"/>
                    <a:lumOff val="60000"/>
                    <a:shade val="100000"/>
                    <a:satMod val="115000"/>
                  </a:schemeClr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32" name="Oval 124" title="Número de Marco">
              <a:extLst>
                <a:ext uri="{FF2B5EF4-FFF2-40B4-BE49-F238E27FC236}">
                  <a16:creationId xmlns:a16="http://schemas.microsoft.com/office/drawing/2014/main" id="{6436D08B-E9ED-4C64-B44D-45D757CB0A6F}"/>
                </a:ext>
              </a:extLst>
            </p:cNvPr>
            <p:cNvSpPr/>
            <p:nvPr/>
          </p:nvSpPr>
          <p:spPr>
            <a:xfrm>
              <a:off x="5486191" y="3660090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04</a:t>
              </a:r>
            </a:p>
          </p:txBody>
        </p:sp>
        <p:grpSp>
          <p:nvGrpSpPr>
            <p:cNvPr id="133" name="Grupo 125" title="Texto de Marco">
              <a:extLst>
                <a:ext uri="{FF2B5EF4-FFF2-40B4-BE49-F238E27FC236}">
                  <a16:creationId xmlns:a16="http://schemas.microsoft.com/office/drawing/2014/main" id="{191954E0-62B5-461F-8966-E082CE577BA6}"/>
                </a:ext>
              </a:extLst>
            </p:cNvPr>
            <p:cNvGrpSpPr/>
            <p:nvPr/>
          </p:nvGrpSpPr>
          <p:grpSpPr>
            <a:xfrm>
              <a:off x="5399129" y="4574944"/>
              <a:ext cx="1294782" cy="530096"/>
              <a:chOff x="2105013" y="3115353"/>
              <a:chExt cx="1294782" cy="530096"/>
            </a:xfrm>
          </p:grpSpPr>
          <p:sp>
            <p:nvSpPr>
              <p:cNvPr id="134" name="Caixa de texto 126">
                <a:extLst>
                  <a:ext uri="{FF2B5EF4-FFF2-40B4-BE49-F238E27FC236}">
                    <a16:creationId xmlns:a16="http://schemas.microsoft.com/office/drawing/2014/main" id="{250DA84E-944A-4E14-B9D0-5C1BE6B7EF78}"/>
                  </a:ext>
                </a:extLst>
              </p:cNvPr>
              <p:cNvSpPr txBox="1"/>
              <p:nvPr/>
            </p:nvSpPr>
            <p:spPr>
              <a:xfrm>
                <a:off x="2105013" y="3115353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FUMEP</a:t>
                </a:r>
              </a:p>
            </p:txBody>
          </p:sp>
          <p:sp>
            <p:nvSpPr>
              <p:cNvPr id="157" name="Caixa de texto 128">
                <a:extLst>
                  <a:ext uri="{FF2B5EF4-FFF2-40B4-BE49-F238E27FC236}">
                    <a16:creationId xmlns:a16="http://schemas.microsoft.com/office/drawing/2014/main" id="{5B7B3065-2C90-4373-97AF-2F9F64764B9C}"/>
                  </a:ext>
                </a:extLst>
              </p:cNvPr>
              <p:cNvSpPr txBox="1"/>
              <p:nvPr/>
            </p:nvSpPr>
            <p:spPr>
              <a:xfrm>
                <a:off x="2105015" y="3409712"/>
                <a:ext cx="69094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Início do processo de contratação</a:t>
                </a:r>
              </a:p>
            </p:txBody>
          </p:sp>
        </p:grpSp>
      </p:grpSp>
      <p:grpSp>
        <p:nvGrpSpPr>
          <p:cNvPr id="158" name="Marco 4" title="Marco 4">
            <a:extLst>
              <a:ext uri="{FF2B5EF4-FFF2-40B4-BE49-F238E27FC236}">
                <a16:creationId xmlns:a16="http://schemas.microsoft.com/office/drawing/2014/main" id="{FA9151F6-3566-4049-AA75-430F007E397D}"/>
              </a:ext>
            </a:extLst>
          </p:cNvPr>
          <p:cNvGrpSpPr/>
          <p:nvPr/>
        </p:nvGrpSpPr>
        <p:grpSpPr>
          <a:xfrm>
            <a:off x="5685805" y="2014078"/>
            <a:ext cx="1294782" cy="2036782"/>
            <a:chOff x="5404669" y="3402790"/>
            <a:chExt cx="1294782" cy="2036782"/>
          </a:xfrm>
        </p:grpSpPr>
        <p:sp>
          <p:nvSpPr>
            <p:cNvPr id="159" name="Seta: Para baixo 123" title="Seta de Marco">
              <a:extLst>
                <a:ext uri="{FF2B5EF4-FFF2-40B4-BE49-F238E27FC236}">
                  <a16:creationId xmlns:a16="http://schemas.microsoft.com/office/drawing/2014/main" id="{3B65A8D3-CC3E-465C-B229-BC4F74B5C445}"/>
                </a:ext>
              </a:extLst>
            </p:cNvPr>
            <p:cNvSpPr/>
            <p:nvPr/>
          </p:nvSpPr>
          <p:spPr>
            <a:xfrm>
              <a:off x="5404669" y="4392862"/>
              <a:ext cx="470255" cy="104671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60" name="Oval 124" title="Número de Marco">
              <a:extLst>
                <a:ext uri="{FF2B5EF4-FFF2-40B4-BE49-F238E27FC236}">
                  <a16:creationId xmlns:a16="http://schemas.microsoft.com/office/drawing/2014/main" id="{9BF517C9-9E10-4BAD-82EA-36C9EEF4387B}"/>
                </a:ext>
              </a:extLst>
            </p:cNvPr>
            <p:cNvSpPr/>
            <p:nvPr/>
          </p:nvSpPr>
          <p:spPr>
            <a:xfrm>
              <a:off x="5488753" y="4534758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05</a:t>
              </a:r>
            </a:p>
          </p:txBody>
        </p:sp>
        <p:grpSp>
          <p:nvGrpSpPr>
            <p:cNvPr id="161" name="Grupo 125" title="Texto de Marco">
              <a:extLst>
                <a:ext uri="{FF2B5EF4-FFF2-40B4-BE49-F238E27FC236}">
                  <a16:creationId xmlns:a16="http://schemas.microsoft.com/office/drawing/2014/main" id="{F199A4DC-38DB-495D-89B5-6291FE49EA2F}"/>
                </a:ext>
              </a:extLst>
            </p:cNvPr>
            <p:cNvGrpSpPr/>
            <p:nvPr/>
          </p:nvGrpSpPr>
          <p:grpSpPr>
            <a:xfrm>
              <a:off x="5404669" y="3402790"/>
              <a:ext cx="1294782" cy="727511"/>
              <a:chOff x="2110553" y="1943199"/>
              <a:chExt cx="1294782" cy="727511"/>
            </a:xfrm>
          </p:grpSpPr>
          <p:sp>
            <p:nvSpPr>
              <p:cNvPr id="162" name="Caixa de texto 126">
                <a:extLst>
                  <a:ext uri="{FF2B5EF4-FFF2-40B4-BE49-F238E27FC236}">
                    <a16:creationId xmlns:a16="http://schemas.microsoft.com/office/drawing/2014/main" id="{F44E0E13-8480-47DC-86F1-F43E2A66DA0F}"/>
                  </a:ext>
                </a:extLst>
              </p:cNvPr>
              <p:cNvSpPr txBox="1"/>
              <p:nvPr/>
            </p:nvSpPr>
            <p:spPr>
              <a:xfrm>
                <a:off x="2110553" y="1943199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SENAC</a:t>
                </a:r>
              </a:p>
            </p:txBody>
          </p:sp>
          <p:sp>
            <p:nvSpPr>
              <p:cNvPr id="163" name="Caixa de texto 127">
                <a:extLst>
                  <a:ext uri="{FF2B5EF4-FFF2-40B4-BE49-F238E27FC236}">
                    <a16:creationId xmlns:a16="http://schemas.microsoft.com/office/drawing/2014/main" id="{4113317D-CF48-4D61-8757-A8777D7A74F2}"/>
                  </a:ext>
                </a:extLst>
              </p:cNvPr>
              <p:cNvSpPr txBox="1"/>
              <p:nvPr/>
            </p:nvSpPr>
            <p:spPr>
              <a:xfrm>
                <a:off x="2110553" y="225165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Ciclo II</a:t>
                </a:r>
              </a:p>
            </p:txBody>
          </p:sp>
          <p:sp>
            <p:nvSpPr>
              <p:cNvPr id="164" name="Caixa de texto 128">
                <a:extLst>
                  <a:ext uri="{FF2B5EF4-FFF2-40B4-BE49-F238E27FC236}">
                    <a16:creationId xmlns:a16="http://schemas.microsoft.com/office/drawing/2014/main" id="{4773ACE3-ADA4-4638-B64E-B7B0C5CF5462}"/>
                  </a:ext>
                </a:extLst>
              </p:cNvPr>
              <p:cNvSpPr txBox="1"/>
              <p:nvPr/>
            </p:nvSpPr>
            <p:spPr>
              <a:xfrm>
                <a:off x="2110555" y="2434973"/>
                <a:ext cx="97434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Início do processo de contratação</a:t>
                </a:r>
              </a:p>
            </p:txBody>
          </p:sp>
        </p:grpSp>
      </p:grpSp>
      <p:grpSp>
        <p:nvGrpSpPr>
          <p:cNvPr id="174" name="Marco 4" title="Marco 4">
            <a:extLst>
              <a:ext uri="{FF2B5EF4-FFF2-40B4-BE49-F238E27FC236}">
                <a16:creationId xmlns:a16="http://schemas.microsoft.com/office/drawing/2014/main" id="{6A70A7D7-1ECA-49E7-9B3F-A83E8DF65F76}"/>
              </a:ext>
            </a:extLst>
          </p:cNvPr>
          <p:cNvGrpSpPr/>
          <p:nvPr/>
        </p:nvGrpSpPr>
        <p:grpSpPr>
          <a:xfrm>
            <a:off x="6989826" y="2014078"/>
            <a:ext cx="1294782" cy="2036782"/>
            <a:chOff x="5404669" y="3402790"/>
            <a:chExt cx="1294782" cy="2036782"/>
          </a:xfrm>
        </p:grpSpPr>
        <p:sp>
          <p:nvSpPr>
            <p:cNvPr id="175" name="Seta: Para baixo 123" title="Seta de Marco">
              <a:extLst>
                <a:ext uri="{FF2B5EF4-FFF2-40B4-BE49-F238E27FC236}">
                  <a16:creationId xmlns:a16="http://schemas.microsoft.com/office/drawing/2014/main" id="{88EFD9BB-6685-4878-B30E-FBD4671BF140}"/>
                </a:ext>
              </a:extLst>
            </p:cNvPr>
            <p:cNvSpPr/>
            <p:nvPr/>
          </p:nvSpPr>
          <p:spPr>
            <a:xfrm>
              <a:off x="5404669" y="4392862"/>
              <a:ext cx="470255" cy="104671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FFF38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76" name="Oval 124" title="Número de Marco">
              <a:extLst>
                <a:ext uri="{FF2B5EF4-FFF2-40B4-BE49-F238E27FC236}">
                  <a16:creationId xmlns:a16="http://schemas.microsoft.com/office/drawing/2014/main" id="{67F5C98F-2C40-49E7-8389-0A2E9531D085}"/>
                </a:ext>
              </a:extLst>
            </p:cNvPr>
            <p:cNvSpPr/>
            <p:nvPr/>
          </p:nvSpPr>
          <p:spPr>
            <a:xfrm>
              <a:off x="5488753" y="4534758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03</a:t>
              </a:r>
            </a:p>
          </p:txBody>
        </p:sp>
        <p:grpSp>
          <p:nvGrpSpPr>
            <p:cNvPr id="180" name="Grupo 125" title="Texto de Marco">
              <a:extLst>
                <a:ext uri="{FF2B5EF4-FFF2-40B4-BE49-F238E27FC236}">
                  <a16:creationId xmlns:a16="http://schemas.microsoft.com/office/drawing/2014/main" id="{C65AFF98-0B1C-4CC0-8607-9D45F4B0CFFD}"/>
                </a:ext>
              </a:extLst>
            </p:cNvPr>
            <p:cNvGrpSpPr/>
            <p:nvPr/>
          </p:nvGrpSpPr>
          <p:grpSpPr>
            <a:xfrm>
              <a:off x="5404669" y="3402790"/>
              <a:ext cx="1294782" cy="727511"/>
              <a:chOff x="2110553" y="1943199"/>
              <a:chExt cx="1294782" cy="727511"/>
            </a:xfrm>
          </p:grpSpPr>
          <p:sp>
            <p:nvSpPr>
              <p:cNvPr id="181" name="Caixa de texto 126">
                <a:extLst>
                  <a:ext uri="{FF2B5EF4-FFF2-40B4-BE49-F238E27FC236}">
                    <a16:creationId xmlns:a16="http://schemas.microsoft.com/office/drawing/2014/main" id="{53DC3C2A-8740-4D16-8FBF-189A1B1734E0}"/>
                  </a:ext>
                </a:extLst>
              </p:cNvPr>
              <p:cNvSpPr txBox="1"/>
              <p:nvPr/>
            </p:nvSpPr>
            <p:spPr>
              <a:xfrm>
                <a:off x="2110553" y="1943199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SENAC</a:t>
                </a:r>
              </a:p>
            </p:txBody>
          </p:sp>
          <p:sp>
            <p:nvSpPr>
              <p:cNvPr id="182" name="Caixa de texto 127">
                <a:extLst>
                  <a:ext uri="{FF2B5EF4-FFF2-40B4-BE49-F238E27FC236}">
                    <a16:creationId xmlns:a16="http://schemas.microsoft.com/office/drawing/2014/main" id="{676D21ED-DA04-40CC-A720-0F17CF5D48E9}"/>
                  </a:ext>
                </a:extLst>
              </p:cNvPr>
              <p:cNvSpPr txBox="1"/>
              <p:nvPr/>
            </p:nvSpPr>
            <p:spPr>
              <a:xfrm>
                <a:off x="2110553" y="225165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Ciclo I</a:t>
                </a:r>
              </a:p>
            </p:txBody>
          </p:sp>
          <p:sp>
            <p:nvSpPr>
              <p:cNvPr id="183" name="Caixa de texto 128">
                <a:extLst>
                  <a:ext uri="{FF2B5EF4-FFF2-40B4-BE49-F238E27FC236}">
                    <a16:creationId xmlns:a16="http://schemas.microsoft.com/office/drawing/2014/main" id="{CA047BD7-676C-487E-A3CA-868D1670C8C7}"/>
                  </a:ext>
                </a:extLst>
              </p:cNvPr>
              <p:cNvSpPr txBox="1"/>
              <p:nvPr/>
            </p:nvSpPr>
            <p:spPr>
              <a:xfrm>
                <a:off x="2110555" y="2434973"/>
                <a:ext cx="97434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Contratação efetivada</a:t>
                </a:r>
              </a:p>
            </p:txBody>
          </p:sp>
        </p:grpSp>
      </p:grpSp>
      <p:grpSp>
        <p:nvGrpSpPr>
          <p:cNvPr id="184" name="Marco 4" title="Marco 4">
            <a:extLst>
              <a:ext uri="{FF2B5EF4-FFF2-40B4-BE49-F238E27FC236}">
                <a16:creationId xmlns:a16="http://schemas.microsoft.com/office/drawing/2014/main" id="{89D088D3-DBA1-4EBE-95B8-4D1322E60718}"/>
              </a:ext>
            </a:extLst>
          </p:cNvPr>
          <p:cNvGrpSpPr/>
          <p:nvPr/>
        </p:nvGrpSpPr>
        <p:grpSpPr>
          <a:xfrm>
            <a:off x="7003232" y="4685527"/>
            <a:ext cx="1294782" cy="1586846"/>
            <a:chOff x="5399129" y="3518194"/>
            <a:chExt cx="1294782" cy="1586846"/>
          </a:xfrm>
        </p:grpSpPr>
        <p:sp>
          <p:nvSpPr>
            <p:cNvPr id="185" name="Seta: Para baixo 123" title="Seta de Marco">
              <a:extLst>
                <a:ext uri="{FF2B5EF4-FFF2-40B4-BE49-F238E27FC236}">
                  <a16:creationId xmlns:a16="http://schemas.microsoft.com/office/drawing/2014/main" id="{3B632D09-F88C-42B1-AD5A-D9B0098217DB}"/>
                </a:ext>
              </a:extLst>
            </p:cNvPr>
            <p:cNvSpPr/>
            <p:nvPr/>
          </p:nvSpPr>
          <p:spPr>
            <a:xfrm rot="10800000">
              <a:off x="5402107" y="3518194"/>
              <a:ext cx="470255" cy="1046710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100000">
                  <a:srgbClr val="E1F5DF"/>
                </a:gs>
                <a:gs pos="46000">
                  <a:srgbClr val="AFE3AB"/>
                </a:gs>
                <a:gs pos="5000">
                  <a:srgbClr val="91D88C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86" name="Oval 124" title="Número de Marco">
              <a:extLst>
                <a:ext uri="{FF2B5EF4-FFF2-40B4-BE49-F238E27FC236}">
                  <a16:creationId xmlns:a16="http://schemas.microsoft.com/office/drawing/2014/main" id="{F9AD344E-0938-481B-ABA0-CAE19DCFBFA5}"/>
                </a:ext>
              </a:extLst>
            </p:cNvPr>
            <p:cNvSpPr/>
            <p:nvPr/>
          </p:nvSpPr>
          <p:spPr>
            <a:xfrm>
              <a:off x="5486191" y="3660090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07</a:t>
              </a:r>
            </a:p>
          </p:txBody>
        </p:sp>
        <p:grpSp>
          <p:nvGrpSpPr>
            <p:cNvPr id="187" name="Grupo 125" title="Texto de Marco">
              <a:extLst>
                <a:ext uri="{FF2B5EF4-FFF2-40B4-BE49-F238E27FC236}">
                  <a16:creationId xmlns:a16="http://schemas.microsoft.com/office/drawing/2014/main" id="{C78DC62A-E9DB-4148-B795-FDE23795ECA0}"/>
                </a:ext>
              </a:extLst>
            </p:cNvPr>
            <p:cNvGrpSpPr/>
            <p:nvPr/>
          </p:nvGrpSpPr>
          <p:grpSpPr>
            <a:xfrm>
              <a:off x="5399129" y="4574944"/>
              <a:ext cx="1294782" cy="530096"/>
              <a:chOff x="2105013" y="3115353"/>
              <a:chExt cx="1294782" cy="530096"/>
            </a:xfrm>
          </p:grpSpPr>
          <p:sp>
            <p:nvSpPr>
              <p:cNvPr id="188" name="Caixa de texto 126">
                <a:extLst>
                  <a:ext uri="{FF2B5EF4-FFF2-40B4-BE49-F238E27FC236}">
                    <a16:creationId xmlns:a16="http://schemas.microsoft.com/office/drawing/2014/main" id="{1E457FF7-E444-4631-AF41-586CBAC53454}"/>
                  </a:ext>
                </a:extLst>
              </p:cNvPr>
              <p:cNvSpPr txBox="1"/>
              <p:nvPr/>
            </p:nvSpPr>
            <p:spPr>
              <a:xfrm>
                <a:off x="2105013" y="3115353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IPT</a:t>
                </a:r>
              </a:p>
            </p:txBody>
          </p:sp>
          <p:sp>
            <p:nvSpPr>
              <p:cNvPr id="189" name="Caixa de texto 128">
                <a:extLst>
                  <a:ext uri="{FF2B5EF4-FFF2-40B4-BE49-F238E27FC236}">
                    <a16:creationId xmlns:a16="http://schemas.microsoft.com/office/drawing/2014/main" id="{0AED4F70-A3C6-448A-BB27-44823674E626}"/>
                  </a:ext>
                </a:extLst>
              </p:cNvPr>
              <p:cNvSpPr txBox="1"/>
              <p:nvPr/>
            </p:nvSpPr>
            <p:spPr>
              <a:xfrm>
                <a:off x="2105015" y="3409712"/>
                <a:ext cx="690946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Início do processo de contratação</a:t>
                </a:r>
              </a:p>
            </p:txBody>
          </p:sp>
        </p:grpSp>
      </p:grpSp>
      <p:cxnSp>
        <p:nvCxnSpPr>
          <p:cNvPr id="190" name="Conector Reto 53">
            <a:extLst>
              <a:ext uri="{FF2B5EF4-FFF2-40B4-BE49-F238E27FC236}">
                <a16:creationId xmlns:a16="http://schemas.microsoft.com/office/drawing/2014/main" id="{22FCEFAD-9D87-4446-BCD4-9C463E4527DF}"/>
              </a:ext>
            </a:extLst>
          </p:cNvPr>
          <p:cNvCxnSpPr>
            <a:cxnSpLocks/>
          </p:cNvCxnSpPr>
          <p:nvPr/>
        </p:nvCxnSpPr>
        <p:spPr>
          <a:xfrm>
            <a:off x="11090503" y="4154347"/>
            <a:ext cx="0" cy="165471"/>
          </a:xfrm>
          <a:prstGeom prst="line">
            <a:avLst/>
          </a:prstGeom>
          <a:ln w="15875" cmpd="sng">
            <a:solidFill>
              <a:schemeClr val="tx1">
                <a:lumMod val="75000"/>
                <a:lumOff val="25000"/>
              </a:schemeClr>
            </a:solidFill>
            <a:prstDash val="solid"/>
            <a:headEnd type="none" w="sm" len="sm"/>
            <a:tailEnd type="none" w="sm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1" name="Caixa de texto 197">
            <a:extLst>
              <a:ext uri="{FF2B5EF4-FFF2-40B4-BE49-F238E27FC236}">
                <a16:creationId xmlns:a16="http://schemas.microsoft.com/office/drawing/2014/main" id="{A3E0AE21-86D0-4D2C-A159-3A25310269CB}"/>
              </a:ext>
            </a:extLst>
          </p:cNvPr>
          <p:cNvSpPr txBox="1"/>
          <p:nvPr/>
        </p:nvSpPr>
        <p:spPr>
          <a:xfrm>
            <a:off x="10821940" y="4749355"/>
            <a:ext cx="569010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pt-BR" sz="10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anose="020B0603020202020204" pitchFamily="34" charset="0"/>
              </a:rPr>
              <a:t>2022</a:t>
            </a:r>
          </a:p>
        </p:txBody>
      </p:sp>
      <p:sp>
        <p:nvSpPr>
          <p:cNvPr id="192" name="Caixa de texto 111">
            <a:extLst>
              <a:ext uri="{FF2B5EF4-FFF2-40B4-BE49-F238E27FC236}">
                <a16:creationId xmlns:a16="http://schemas.microsoft.com/office/drawing/2014/main" id="{A06D2830-93F3-4D86-9686-2252D3EC5878}"/>
              </a:ext>
            </a:extLst>
          </p:cNvPr>
          <p:cNvSpPr txBox="1"/>
          <p:nvPr/>
        </p:nvSpPr>
        <p:spPr>
          <a:xfrm>
            <a:off x="10904185" y="4464151"/>
            <a:ext cx="407956" cy="235737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ctr" rtl="0"/>
            <a:r>
              <a:rPr lang="pt-BR" sz="10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Trebuchet MS" panose="020B0603020202020204" pitchFamily="34" charset="0"/>
              </a:rPr>
              <a:t>T1</a:t>
            </a:r>
          </a:p>
        </p:txBody>
      </p:sp>
      <p:grpSp>
        <p:nvGrpSpPr>
          <p:cNvPr id="193" name="Marco 4" title="Marco 4">
            <a:extLst>
              <a:ext uri="{FF2B5EF4-FFF2-40B4-BE49-F238E27FC236}">
                <a16:creationId xmlns:a16="http://schemas.microsoft.com/office/drawing/2014/main" id="{0EB29AEF-0779-4743-8BF6-4E96E5C8F693}"/>
              </a:ext>
            </a:extLst>
          </p:cNvPr>
          <p:cNvGrpSpPr/>
          <p:nvPr/>
        </p:nvGrpSpPr>
        <p:grpSpPr>
          <a:xfrm>
            <a:off x="10842659" y="2062738"/>
            <a:ext cx="1294782" cy="2036782"/>
            <a:chOff x="5404669" y="3402790"/>
            <a:chExt cx="1294782" cy="2036782"/>
          </a:xfrm>
        </p:grpSpPr>
        <p:sp>
          <p:nvSpPr>
            <p:cNvPr id="194" name="Seta: Para baixo 123" title="Seta de Marco">
              <a:extLst>
                <a:ext uri="{FF2B5EF4-FFF2-40B4-BE49-F238E27FC236}">
                  <a16:creationId xmlns:a16="http://schemas.microsoft.com/office/drawing/2014/main" id="{C4D3FF1A-2EF5-4A9D-BDE3-3B4C640A8CEC}"/>
                </a:ext>
              </a:extLst>
            </p:cNvPr>
            <p:cNvSpPr/>
            <p:nvPr/>
          </p:nvSpPr>
          <p:spPr>
            <a:xfrm>
              <a:off x="5404669" y="4392862"/>
              <a:ext cx="470255" cy="1046710"/>
            </a:xfrm>
            <a:prstGeom prst="downArrow">
              <a:avLst>
                <a:gd name="adj1" fmla="val 100000"/>
                <a:gd name="adj2" fmla="val 50000"/>
              </a:avLst>
            </a:prstGeom>
            <a:solidFill>
              <a:srgbClr val="ED7D3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199" name="Oval 124" title="Número de Marco">
              <a:extLst>
                <a:ext uri="{FF2B5EF4-FFF2-40B4-BE49-F238E27FC236}">
                  <a16:creationId xmlns:a16="http://schemas.microsoft.com/office/drawing/2014/main" id="{5BC4D607-15F8-4575-A42C-5361992BB5FD}"/>
                </a:ext>
              </a:extLst>
            </p:cNvPr>
            <p:cNvSpPr/>
            <p:nvPr/>
          </p:nvSpPr>
          <p:spPr>
            <a:xfrm>
              <a:off x="5488753" y="4534758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05</a:t>
              </a:r>
            </a:p>
          </p:txBody>
        </p:sp>
        <p:grpSp>
          <p:nvGrpSpPr>
            <p:cNvPr id="200" name="Grupo 125" title="Texto de Marco">
              <a:extLst>
                <a:ext uri="{FF2B5EF4-FFF2-40B4-BE49-F238E27FC236}">
                  <a16:creationId xmlns:a16="http://schemas.microsoft.com/office/drawing/2014/main" id="{08D6191C-5DF4-4357-9413-713940C2CFCC}"/>
                </a:ext>
              </a:extLst>
            </p:cNvPr>
            <p:cNvGrpSpPr/>
            <p:nvPr/>
          </p:nvGrpSpPr>
          <p:grpSpPr>
            <a:xfrm>
              <a:off x="5404669" y="3402790"/>
              <a:ext cx="1294782" cy="727511"/>
              <a:chOff x="2110553" y="1943199"/>
              <a:chExt cx="1294782" cy="727511"/>
            </a:xfrm>
          </p:grpSpPr>
          <p:sp>
            <p:nvSpPr>
              <p:cNvPr id="201" name="Caixa de texto 126">
                <a:extLst>
                  <a:ext uri="{FF2B5EF4-FFF2-40B4-BE49-F238E27FC236}">
                    <a16:creationId xmlns:a16="http://schemas.microsoft.com/office/drawing/2014/main" id="{341C7ABE-BA9F-4D71-AF44-21CA3058E57D}"/>
                  </a:ext>
                </a:extLst>
              </p:cNvPr>
              <p:cNvSpPr txBox="1"/>
              <p:nvPr/>
            </p:nvSpPr>
            <p:spPr>
              <a:xfrm>
                <a:off x="2110553" y="1943199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SENAC</a:t>
                </a:r>
              </a:p>
            </p:txBody>
          </p:sp>
          <p:sp>
            <p:nvSpPr>
              <p:cNvPr id="202" name="Caixa de texto 127">
                <a:extLst>
                  <a:ext uri="{FF2B5EF4-FFF2-40B4-BE49-F238E27FC236}">
                    <a16:creationId xmlns:a16="http://schemas.microsoft.com/office/drawing/2014/main" id="{FD1E85F1-DA7E-4708-B7FB-09C03DC5FE35}"/>
                  </a:ext>
                </a:extLst>
              </p:cNvPr>
              <p:cNvSpPr txBox="1"/>
              <p:nvPr/>
            </p:nvSpPr>
            <p:spPr>
              <a:xfrm>
                <a:off x="2110553" y="2251655"/>
                <a:ext cx="1294782" cy="153888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Ciclo II</a:t>
                </a:r>
              </a:p>
            </p:txBody>
          </p:sp>
          <p:sp>
            <p:nvSpPr>
              <p:cNvPr id="203" name="Caixa de texto 128">
                <a:extLst>
                  <a:ext uri="{FF2B5EF4-FFF2-40B4-BE49-F238E27FC236}">
                    <a16:creationId xmlns:a16="http://schemas.microsoft.com/office/drawing/2014/main" id="{1DF8E6C8-7F47-46C8-8510-25AF85811988}"/>
                  </a:ext>
                </a:extLst>
              </p:cNvPr>
              <p:cNvSpPr txBox="1"/>
              <p:nvPr/>
            </p:nvSpPr>
            <p:spPr>
              <a:xfrm>
                <a:off x="2110555" y="2434973"/>
                <a:ext cx="974340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Início do processo de contratação</a:t>
                </a:r>
              </a:p>
            </p:txBody>
          </p:sp>
        </p:grpSp>
      </p:grpSp>
      <p:grpSp>
        <p:nvGrpSpPr>
          <p:cNvPr id="204" name="Marco 5" title="Marco 5">
            <a:extLst>
              <a:ext uri="{FF2B5EF4-FFF2-40B4-BE49-F238E27FC236}">
                <a16:creationId xmlns:a16="http://schemas.microsoft.com/office/drawing/2014/main" id="{0478AB6C-EB25-4F91-AD63-79DADB7506F6}"/>
              </a:ext>
            </a:extLst>
          </p:cNvPr>
          <p:cNvGrpSpPr/>
          <p:nvPr/>
        </p:nvGrpSpPr>
        <p:grpSpPr>
          <a:xfrm>
            <a:off x="7640132" y="451364"/>
            <a:ext cx="1295939" cy="3648156"/>
            <a:chOff x="6008504" y="1791415"/>
            <a:chExt cx="1295939" cy="3648156"/>
          </a:xfrm>
        </p:grpSpPr>
        <p:grpSp>
          <p:nvGrpSpPr>
            <p:cNvPr id="205" name="Grupo 134" title="Texto de Marco">
              <a:extLst>
                <a:ext uri="{FF2B5EF4-FFF2-40B4-BE49-F238E27FC236}">
                  <a16:creationId xmlns:a16="http://schemas.microsoft.com/office/drawing/2014/main" id="{99916CD9-0D7D-4239-B103-8D5AFBFD803B}"/>
                </a:ext>
              </a:extLst>
            </p:cNvPr>
            <p:cNvGrpSpPr/>
            <p:nvPr/>
          </p:nvGrpSpPr>
          <p:grpSpPr>
            <a:xfrm>
              <a:off x="6009661" y="1791415"/>
              <a:ext cx="1294782" cy="840563"/>
              <a:chOff x="2089877" y="2778708"/>
              <a:chExt cx="1294782" cy="840563"/>
            </a:xfrm>
          </p:grpSpPr>
          <p:sp>
            <p:nvSpPr>
              <p:cNvPr id="208" name="Caixa de texto 135">
                <a:extLst>
                  <a:ext uri="{FF2B5EF4-FFF2-40B4-BE49-F238E27FC236}">
                    <a16:creationId xmlns:a16="http://schemas.microsoft.com/office/drawing/2014/main" id="{67A3256B-F174-42A5-B1D1-57F71031E120}"/>
                  </a:ext>
                </a:extLst>
              </p:cNvPr>
              <p:cNvSpPr txBox="1"/>
              <p:nvPr/>
            </p:nvSpPr>
            <p:spPr>
              <a:xfrm>
                <a:off x="2089877" y="2778708"/>
                <a:ext cx="1294782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SENAC</a:t>
                </a:r>
              </a:p>
            </p:txBody>
          </p:sp>
          <p:sp>
            <p:nvSpPr>
              <p:cNvPr id="209" name="Caixa de texto 136">
                <a:extLst>
                  <a:ext uri="{FF2B5EF4-FFF2-40B4-BE49-F238E27FC236}">
                    <a16:creationId xmlns:a16="http://schemas.microsoft.com/office/drawing/2014/main" id="{072E4BCE-6AB3-494D-9DFC-2031C8FB8738}"/>
                  </a:ext>
                </a:extLst>
              </p:cNvPr>
              <p:cNvSpPr txBox="1"/>
              <p:nvPr/>
            </p:nvSpPr>
            <p:spPr>
              <a:xfrm>
                <a:off x="2089877" y="3087164"/>
                <a:ext cx="1294782" cy="30777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Aplicação dos cursos do Ciclo I</a:t>
                </a:r>
              </a:p>
            </p:txBody>
          </p:sp>
          <p:sp>
            <p:nvSpPr>
              <p:cNvPr id="210" name="Caixa de texto 137">
                <a:extLst>
                  <a:ext uri="{FF2B5EF4-FFF2-40B4-BE49-F238E27FC236}">
                    <a16:creationId xmlns:a16="http://schemas.microsoft.com/office/drawing/2014/main" id="{7C33915E-CD9F-4CD4-B929-F6F62A94E100}"/>
                  </a:ext>
                </a:extLst>
              </p:cNvPr>
              <p:cNvSpPr txBox="1"/>
              <p:nvPr/>
            </p:nvSpPr>
            <p:spPr>
              <a:xfrm>
                <a:off x="2089878" y="3383534"/>
                <a:ext cx="1294781" cy="235737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noAutofit/>
              </a:bodyPr>
              <a:lstStyle/>
              <a:p>
                <a:pPr rtl="0"/>
                <a:r>
                  <a:rPr lang="pt-BR" sz="1000" dirty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Trebuchet MS" panose="020B0603020202020204" pitchFamily="34" charset="0"/>
                  </a:rPr>
                  <a:t>90 Capacitados</a:t>
                </a:r>
              </a:p>
            </p:txBody>
          </p:sp>
        </p:grpSp>
        <p:sp>
          <p:nvSpPr>
            <p:cNvPr id="206" name="Seta: Para baixo 176" title="Seta Elevada de Marco">
              <a:extLst>
                <a:ext uri="{FF2B5EF4-FFF2-40B4-BE49-F238E27FC236}">
                  <a16:creationId xmlns:a16="http://schemas.microsoft.com/office/drawing/2014/main" id="{0883F1A0-8ADD-4ABF-A34C-C1C051DB299C}"/>
                </a:ext>
              </a:extLst>
            </p:cNvPr>
            <p:cNvSpPr/>
            <p:nvPr/>
          </p:nvSpPr>
          <p:spPr>
            <a:xfrm>
              <a:off x="6008504" y="2593626"/>
              <a:ext cx="470255" cy="2845945"/>
            </a:xfrm>
            <a:prstGeom prst="downArrow">
              <a:avLst>
                <a:gd name="adj1" fmla="val 100000"/>
                <a:gd name="adj2" fmla="val 50000"/>
              </a:avLst>
            </a:prstGeom>
            <a:gradFill flip="none" rotWithShape="1">
              <a:gsLst>
                <a:gs pos="0">
                  <a:srgbClr val="FFD937"/>
                </a:gs>
                <a:gs pos="100000">
                  <a:srgbClr val="FFF6A3"/>
                </a:gs>
              </a:gsLst>
              <a:lin ang="5400000" scaled="1"/>
              <a:tileRect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 rtl="0"/>
              <a:endParaRPr lang="pt-BR" dirty="0">
                <a:latin typeface="Trebuchet MS" panose="020B0603020202020204" pitchFamily="34" charset="0"/>
              </a:endParaRPr>
            </a:p>
          </p:txBody>
        </p:sp>
        <p:sp>
          <p:nvSpPr>
            <p:cNvPr id="207" name="Oval 177" title="Número de Marco">
              <a:extLst>
                <a:ext uri="{FF2B5EF4-FFF2-40B4-BE49-F238E27FC236}">
                  <a16:creationId xmlns:a16="http://schemas.microsoft.com/office/drawing/2014/main" id="{10B1F8E8-865B-43FB-AC3B-5151CFAE2B70}"/>
                </a:ext>
              </a:extLst>
            </p:cNvPr>
            <p:cNvSpPr/>
            <p:nvPr/>
          </p:nvSpPr>
          <p:spPr>
            <a:xfrm>
              <a:off x="6088249" y="2698175"/>
              <a:ext cx="296963" cy="296963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  <a:effectLst>
              <a:outerShdw blurRad="25400" dist="127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0" tIns="0" rIns="0" bIns="0" rtlCol="0" anchor="ctr"/>
            <a:lstStyle/>
            <a:p>
              <a:pPr algn="ctr" rtl="0"/>
              <a:r>
                <a:rPr lang="pt-BR" sz="1000" dirty="0">
                  <a:solidFill>
                    <a:schemeClr val="tx1">
                      <a:lumMod val="65000"/>
                      <a:lumOff val="35000"/>
                    </a:schemeClr>
                  </a:solidFill>
                  <a:latin typeface="Trebuchet MS" panose="020B0603020202020204" pitchFamily="34" charset="0"/>
                </a:rPr>
                <a:t>03</a:t>
              </a:r>
            </a:p>
          </p:txBody>
        </p:sp>
      </p:grpSp>
      <p:sp>
        <p:nvSpPr>
          <p:cNvPr id="8" name="Chave Direita 7">
            <a:extLst>
              <a:ext uri="{FF2B5EF4-FFF2-40B4-BE49-F238E27FC236}">
                <a16:creationId xmlns:a16="http://schemas.microsoft.com/office/drawing/2014/main" id="{DE23A864-037E-FB74-B23B-A169ECAB2CDD}"/>
              </a:ext>
            </a:extLst>
          </p:cNvPr>
          <p:cNvSpPr/>
          <p:nvPr/>
        </p:nvSpPr>
        <p:spPr>
          <a:xfrm rot="-5400000">
            <a:off x="4781707" y="1333773"/>
            <a:ext cx="157882" cy="917689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384897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EEA25CC0A0AC24199CDC46C25B8B0BC" ma:contentTypeVersion="7" ma:contentTypeDescription="Create a new document." ma:contentTypeScope="" ma:versionID="71aff31462b4074963b8c698d1c1c68f">
  <xsd:schema xmlns:xsd="http://www.w3.org/2001/XMLSchema" xmlns:xs="http://www.w3.org/2001/XMLSchema" xmlns:p="http://schemas.microsoft.com/office/2006/metadata/properties" xmlns:ns2="6dc4bcd6-49db-4c07-9060-8acfc67cef9f" xmlns:ns3="fb0879af-3eba-417a-a55a-ffe6dcd6ca77" targetNamespace="http://schemas.microsoft.com/office/2006/metadata/properties" ma:root="true" ma:fieldsID="e3831fb232ece3fdb834cba9867a0e69" ns2:_="" ns3:_="">
    <xsd:import namespace="6dc4bcd6-49db-4c07-9060-8acfc67cef9f"/>
    <xsd:import namespace="fb0879af-3eba-417a-a55a-ffe6dcd6ca77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3:SharedWithUsers" minOccurs="0"/>
                <xsd:element ref="ns3:SharedWithDetails" minOccurs="0"/>
                <xsd:element ref="ns3:LastSharedByUser" minOccurs="0"/>
                <xsd:element ref="ns3:LastSharedBy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dc4bcd6-49db-4c07-9060-8acfc67cef9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0879af-3eba-417a-a55a-ffe6dcd6ca77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3" nillable="true" ma:displayName="Last Shared By User" ma:hidden="true" ma:internalName="LastSharedByUser" ma:readOnly="true">
      <xsd:simpleType>
        <xsd:restriction base="dms:Note"/>
      </xsd:simpleType>
    </xsd:element>
    <xsd:element name="LastSharedByTime" ma:index="14" nillable="true" ma:displayName="Last Shared By Time" ma:hidden="true" ma:internalName="LastSharedByTime" ma:readOnly="true">
      <xsd:simpleType>
        <xsd:restriction base="dms:DateTim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58A6D45-05DB-4446-8D10-83E9CFDE8E9B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3DD3B96-61BA-417B-95FC-1E67A50941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F545FF8-A549-4514-BEB3-BC4B71A052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dc4bcd6-49db-4c07-9060-8acfc67cef9f"/>
    <ds:schemaRef ds:uri="fb0879af-3eba-417a-a55a-ffe6dcd6ca77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Linha do tempo de marcos</Template>
  <TotalTime>251</TotalTime>
  <Words>127</Words>
  <Application>Microsoft Office PowerPoint</Application>
  <PresentationFormat>Personalizar</PresentationFormat>
  <Paragraphs>62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4" baseType="lpstr">
      <vt:lpstr>Office Theme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Pedro Coutinho Costa</dc:creator>
  <cp:lastModifiedBy>Pedro Coutinho Costa</cp:lastModifiedBy>
  <cp:revision>69</cp:revision>
  <dcterms:created xsi:type="dcterms:W3CDTF">2022-04-13T17:27:13Z</dcterms:created>
  <dcterms:modified xsi:type="dcterms:W3CDTF">2022-04-20T18:51:36Z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0x010100DEEA25CC0A0AC24199CDC46C25B8B0BC</vt:lpwstr>
  </property>
</Properties>
</file>