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4" r:id="rId4"/>
  </p:sldMasterIdLst>
  <p:notesMasterIdLst>
    <p:notesMasterId r:id="rId22"/>
  </p:notesMasterIdLst>
  <p:sldIdLst>
    <p:sldId id="267" r:id="rId5"/>
    <p:sldId id="465" r:id="rId6"/>
    <p:sldId id="433" r:id="rId7"/>
    <p:sldId id="429" r:id="rId8"/>
    <p:sldId id="430" r:id="rId9"/>
    <p:sldId id="458" r:id="rId10"/>
    <p:sldId id="260" r:id="rId11"/>
    <p:sldId id="266" r:id="rId12"/>
    <p:sldId id="261" r:id="rId13"/>
    <p:sldId id="258" r:id="rId14"/>
    <p:sldId id="262" r:id="rId15"/>
    <p:sldId id="263" r:id="rId16"/>
    <p:sldId id="265" r:id="rId17"/>
    <p:sldId id="264" r:id="rId18"/>
    <p:sldId id="444" r:id="rId19"/>
    <p:sldId id="446" r:id="rId20"/>
    <p:sldId id="464" r:id="rId21"/>
  </p:sldIdLst>
  <p:sldSz cx="14630400" cy="8229600"/>
  <p:notesSz cx="8229600" cy="14630400"/>
  <p:embeddedFontLst>
    <p:embeddedFont>
      <p:font typeface="Avenir Next LT Pro" panose="020B0504020202020204" pitchFamily="34" charset="0"/>
      <p:regular r:id="rId23"/>
      <p:bold r:id="rId24"/>
      <p:italic r:id="rId25"/>
      <p:boldItalic r:id="rId26"/>
    </p:embeddedFont>
    <p:embeddedFont>
      <p:font typeface="Bitter Mediu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8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o" userId="fe16d180-a4c0-423e-bfb6-481e36c2776b" providerId="ADAL" clId="{D3F524F1-8C7E-4BED-AD0F-14E7D841D006}"/>
    <pc:docChg chg="undo custSel addSld delSld modSld sldOrd">
      <pc:chgData name="Cristiano" userId="fe16d180-a4c0-423e-bfb6-481e36c2776b" providerId="ADAL" clId="{D3F524F1-8C7E-4BED-AD0F-14E7D841D006}" dt="2025-07-05T21:36:21.043" v="131"/>
      <pc:docMkLst>
        <pc:docMk/>
      </pc:docMkLst>
      <pc:sldChg chg="add del">
        <pc:chgData name="Cristiano" userId="fe16d180-a4c0-423e-bfb6-481e36c2776b" providerId="ADAL" clId="{D3F524F1-8C7E-4BED-AD0F-14E7D841D006}" dt="2025-07-05T21:23:40.600" v="70" actId="47"/>
        <pc:sldMkLst>
          <pc:docMk/>
          <pc:sldMk cId="0" sldId="256"/>
        </pc:sldMkLst>
      </pc:sldChg>
      <pc:sldChg chg="del">
        <pc:chgData name="Cristiano" userId="fe16d180-a4c0-423e-bfb6-481e36c2776b" providerId="ADAL" clId="{D3F524F1-8C7E-4BED-AD0F-14E7D841D006}" dt="2025-07-05T21:24:44.071" v="71" actId="47"/>
        <pc:sldMkLst>
          <pc:docMk/>
          <pc:sldMk cId="0" sldId="257"/>
        </pc:sldMkLst>
      </pc:sldChg>
      <pc:sldChg chg="del">
        <pc:chgData name="Cristiano" userId="fe16d180-a4c0-423e-bfb6-481e36c2776b" providerId="ADAL" clId="{D3F524F1-8C7E-4BED-AD0F-14E7D841D006}" dt="2025-07-05T21:24:46.981" v="72" actId="47"/>
        <pc:sldMkLst>
          <pc:docMk/>
          <pc:sldMk cId="0" sldId="259"/>
        </pc:sldMkLst>
      </pc:sldChg>
      <pc:sldChg chg="delSp modSp mod">
        <pc:chgData name="Cristiano" userId="fe16d180-a4c0-423e-bfb6-481e36c2776b" providerId="ADAL" clId="{D3F524F1-8C7E-4BED-AD0F-14E7D841D006}" dt="2025-07-05T21:33:52.299" v="115" actId="478"/>
        <pc:sldMkLst>
          <pc:docMk/>
          <pc:sldMk cId="0" sldId="264"/>
        </pc:sldMkLst>
        <pc:spChg chg="del">
          <ac:chgData name="Cristiano" userId="fe16d180-a4c0-423e-bfb6-481e36c2776b" providerId="ADAL" clId="{D3F524F1-8C7E-4BED-AD0F-14E7D841D006}" dt="2025-07-05T21:33:46.595" v="111" actId="478"/>
          <ac:spMkLst>
            <pc:docMk/>
            <pc:sldMk cId="0" sldId="264"/>
            <ac:spMk id="13" creationId="{00000000-0000-0000-0000-000000000000}"/>
          </ac:spMkLst>
        </pc:spChg>
        <pc:spChg chg="del mod">
          <ac:chgData name="Cristiano" userId="fe16d180-a4c0-423e-bfb6-481e36c2776b" providerId="ADAL" clId="{D3F524F1-8C7E-4BED-AD0F-14E7D841D006}" dt="2025-07-05T21:33:52.299" v="115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Cristiano" userId="fe16d180-a4c0-423e-bfb6-481e36c2776b" providerId="ADAL" clId="{D3F524F1-8C7E-4BED-AD0F-14E7D841D006}" dt="2025-07-05T21:33:48.985" v="113" actId="478"/>
          <ac:spMkLst>
            <pc:docMk/>
            <pc:sldMk cId="0" sldId="264"/>
            <ac:spMk id="16" creationId="{00000000-0000-0000-0000-000000000000}"/>
          </ac:spMkLst>
        </pc:spChg>
        <pc:picChg chg="del">
          <ac:chgData name="Cristiano" userId="fe16d180-a4c0-423e-bfb6-481e36c2776b" providerId="ADAL" clId="{D3F524F1-8C7E-4BED-AD0F-14E7D841D006}" dt="2025-07-05T21:33:47.961" v="112" actId="478"/>
          <ac:picMkLst>
            <pc:docMk/>
            <pc:sldMk cId="0" sldId="264"/>
            <ac:picMk id="14" creationId="{00000000-0000-0000-0000-000000000000}"/>
          </ac:picMkLst>
        </pc:picChg>
      </pc:sldChg>
      <pc:sldChg chg="modSp mod">
        <pc:chgData name="Cristiano" userId="fe16d180-a4c0-423e-bfb6-481e36c2776b" providerId="ADAL" clId="{D3F524F1-8C7E-4BED-AD0F-14E7D841D006}" dt="2025-07-05T21:07:49.257" v="7" actId="1076"/>
        <pc:sldMkLst>
          <pc:docMk/>
          <pc:sldMk cId="3945222840" sldId="267"/>
        </pc:sldMkLst>
        <pc:spChg chg="mod">
          <ac:chgData name="Cristiano" userId="fe16d180-a4c0-423e-bfb6-481e36c2776b" providerId="ADAL" clId="{D3F524F1-8C7E-4BED-AD0F-14E7D841D006}" dt="2025-07-05T21:07:49.257" v="7" actId="1076"/>
          <ac:spMkLst>
            <pc:docMk/>
            <pc:sldMk cId="3945222840" sldId="267"/>
            <ac:spMk id="2" creationId="{5D20700A-A2DC-F9FF-A576-EF054EB4A505}"/>
          </ac:spMkLst>
        </pc:spChg>
      </pc:sldChg>
      <pc:sldChg chg="modSp add del mod ord modClrScheme chgLayout">
        <pc:chgData name="Cristiano" userId="fe16d180-a4c0-423e-bfb6-481e36c2776b" providerId="ADAL" clId="{D3F524F1-8C7E-4BED-AD0F-14E7D841D006}" dt="2025-07-05T21:34:10.165" v="116" actId="47"/>
        <pc:sldMkLst>
          <pc:docMk/>
          <pc:sldMk cId="2744634025" sldId="411"/>
        </pc:sldMkLst>
        <pc:graphicFrameChg chg="mod">
          <ac:chgData name="Cristiano" userId="fe16d180-a4c0-423e-bfb6-481e36c2776b" providerId="ADAL" clId="{D3F524F1-8C7E-4BED-AD0F-14E7D841D006}" dt="2025-07-05T21:11:58.440" v="34"/>
          <ac:graphicFrameMkLst>
            <pc:docMk/>
            <pc:sldMk cId="2744634025" sldId="411"/>
            <ac:graphicFrameMk id="6" creationId="{90E95A1D-E7F0-4589-8E58-5F2B6610AEC5}"/>
          </ac:graphicFrameMkLst>
        </pc:graphicFrameChg>
      </pc:sldChg>
      <pc:sldChg chg="addSp modSp add mod modClrScheme chgLayout">
        <pc:chgData name="Cristiano" userId="fe16d180-a4c0-423e-bfb6-481e36c2776b" providerId="ADAL" clId="{D3F524F1-8C7E-4BED-AD0F-14E7D841D006}" dt="2025-07-05T21:36:15.562" v="129"/>
        <pc:sldMkLst>
          <pc:docMk/>
          <pc:sldMk cId="3154412596" sldId="429"/>
        </pc:sldMkLst>
        <pc:picChg chg="add mod">
          <ac:chgData name="Cristiano" userId="fe16d180-a4c0-423e-bfb6-481e36c2776b" providerId="ADAL" clId="{D3F524F1-8C7E-4BED-AD0F-14E7D841D006}" dt="2025-07-05T21:36:15.562" v="129"/>
          <ac:picMkLst>
            <pc:docMk/>
            <pc:sldMk cId="3154412596" sldId="429"/>
            <ac:picMk id="15" creationId="{61068693-2F2F-4D4C-9138-D8B79E265D22}"/>
          </ac:picMkLst>
        </pc:picChg>
      </pc:sldChg>
      <pc:sldChg chg="addSp modSp add mod modClrScheme chgLayout">
        <pc:chgData name="Cristiano" userId="fe16d180-a4c0-423e-bfb6-481e36c2776b" providerId="ADAL" clId="{D3F524F1-8C7E-4BED-AD0F-14E7D841D006}" dt="2025-07-05T21:36:13.911" v="128"/>
        <pc:sldMkLst>
          <pc:docMk/>
          <pc:sldMk cId="1973976367" sldId="430"/>
        </pc:sldMkLst>
        <pc:picChg chg="add mod">
          <ac:chgData name="Cristiano" userId="fe16d180-a4c0-423e-bfb6-481e36c2776b" providerId="ADAL" clId="{D3F524F1-8C7E-4BED-AD0F-14E7D841D006}" dt="2025-07-05T21:36:13.911" v="128"/>
          <ac:picMkLst>
            <pc:docMk/>
            <pc:sldMk cId="1973976367" sldId="430"/>
            <ac:picMk id="5" creationId="{36EA40A1-78CA-4F81-A854-1B07560A8AE6}"/>
          </ac:picMkLst>
        </pc:picChg>
      </pc:sldChg>
      <pc:sldChg chg="add del mod ord modClrScheme chgLayout">
        <pc:chgData name="Cristiano" userId="fe16d180-a4c0-423e-bfb6-481e36c2776b" providerId="ADAL" clId="{D3F524F1-8C7E-4BED-AD0F-14E7D841D006}" dt="2025-07-05T21:33:24.639" v="110" actId="47"/>
        <pc:sldMkLst>
          <pc:docMk/>
          <pc:sldMk cId="480342409" sldId="432"/>
        </pc:sldMkLst>
      </pc:sldChg>
      <pc:sldChg chg="addSp delSp modSp add mod modClrScheme chgLayout">
        <pc:chgData name="Cristiano" userId="fe16d180-a4c0-423e-bfb6-481e36c2776b" providerId="ADAL" clId="{D3F524F1-8C7E-4BED-AD0F-14E7D841D006}" dt="2025-07-05T21:36:17.555" v="130"/>
        <pc:sldMkLst>
          <pc:docMk/>
          <pc:sldMk cId="1066415378" sldId="433"/>
        </pc:sldMkLst>
        <pc:spChg chg="mod">
          <ac:chgData name="Cristiano" userId="fe16d180-a4c0-423e-bfb6-481e36c2776b" providerId="ADAL" clId="{D3F524F1-8C7E-4BED-AD0F-14E7D841D006}" dt="2025-07-05T21:30:10.951" v="104" actId="14100"/>
          <ac:spMkLst>
            <pc:docMk/>
            <pc:sldMk cId="1066415378" sldId="433"/>
            <ac:spMk id="3" creationId="{C4388657-0928-4C4F-9B9D-BA03C7A95A03}"/>
          </ac:spMkLst>
        </pc:spChg>
        <pc:spChg chg="add del mod ord">
          <ac:chgData name="Cristiano" userId="fe16d180-a4c0-423e-bfb6-481e36c2776b" providerId="ADAL" clId="{D3F524F1-8C7E-4BED-AD0F-14E7D841D006}" dt="2025-07-05T21:09:28.618" v="10" actId="478"/>
          <ac:spMkLst>
            <pc:docMk/>
            <pc:sldMk cId="1066415378" sldId="433"/>
            <ac:spMk id="4" creationId="{3E89A285-9CC3-4D9F-8FDC-E9357231B5F4}"/>
          </ac:spMkLst>
        </pc:spChg>
        <pc:spChg chg="mod">
          <ac:chgData name="Cristiano" userId="fe16d180-a4c0-423e-bfb6-481e36c2776b" providerId="ADAL" clId="{D3F524F1-8C7E-4BED-AD0F-14E7D841D006}" dt="2025-07-05T21:30:48.484" v="108" actId="113"/>
          <ac:spMkLst>
            <pc:docMk/>
            <pc:sldMk cId="1066415378" sldId="433"/>
            <ac:spMk id="9" creationId="{84F22803-DB25-6948-39C4-B236055383DD}"/>
          </ac:spMkLst>
        </pc:spChg>
        <pc:picChg chg="add mod">
          <ac:chgData name="Cristiano" userId="fe16d180-a4c0-423e-bfb6-481e36c2776b" providerId="ADAL" clId="{D3F524F1-8C7E-4BED-AD0F-14E7D841D006}" dt="2025-07-05T21:23:18.259" v="69" actId="1076"/>
          <ac:picMkLst>
            <pc:docMk/>
            <pc:sldMk cId="1066415378" sldId="433"/>
            <ac:picMk id="5" creationId="{3ECCE2C1-656A-4D4D-B77B-428F306815BE}"/>
          </ac:picMkLst>
        </pc:picChg>
        <pc:picChg chg="add mod">
          <ac:chgData name="Cristiano" userId="fe16d180-a4c0-423e-bfb6-481e36c2776b" providerId="ADAL" clId="{D3F524F1-8C7E-4BED-AD0F-14E7D841D006}" dt="2025-07-05T21:36:17.555" v="130"/>
          <ac:picMkLst>
            <pc:docMk/>
            <pc:sldMk cId="1066415378" sldId="433"/>
            <ac:picMk id="6" creationId="{AFEF2BE9-7405-4BDE-AC37-022696AE9C73}"/>
          </ac:picMkLst>
        </pc:picChg>
      </pc:sldChg>
      <pc:sldChg chg="modSp add del mod ord modClrScheme chgLayout">
        <pc:chgData name="Cristiano" userId="fe16d180-a4c0-423e-bfb6-481e36c2776b" providerId="ADAL" clId="{D3F524F1-8C7E-4BED-AD0F-14E7D841D006}" dt="2025-07-05T21:35:02.958" v="119" actId="47"/>
        <pc:sldMkLst>
          <pc:docMk/>
          <pc:sldMk cId="2062559776" sldId="438"/>
        </pc:sldMkLst>
        <pc:graphicFrameChg chg="mod">
          <ac:chgData name="Cristiano" userId="fe16d180-a4c0-423e-bfb6-481e36c2776b" providerId="ADAL" clId="{D3F524F1-8C7E-4BED-AD0F-14E7D841D006}" dt="2025-07-05T21:12:09.170" v="36"/>
          <ac:graphicFrameMkLst>
            <pc:docMk/>
            <pc:sldMk cId="2062559776" sldId="438"/>
            <ac:graphicFrameMk id="6" creationId="{389F3A75-08C1-46E7-AF46-5116A3424DF2}"/>
          </ac:graphicFrameMkLst>
        </pc:graphicFrameChg>
      </pc:sldChg>
      <pc:sldChg chg="add del mod ord modClrScheme chgLayout">
        <pc:chgData name="Cristiano" userId="fe16d180-a4c0-423e-bfb6-481e36c2776b" providerId="ADAL" clId="{D3F524F1-8C7E-4BED-AD0F-14E7D841D006}" dt="2025-07-05T21:35:05.594" v="120" actId="47"/>
        <pc:sldMkLst>
          <pc:docMk/>
          <pc:sldMk cId="3236266742" sldId="440"/>
        </pc:sldMkLst>
      </pc:sldChg>
      <pc:sldChg chg="addSp delSp modSp add del mod ord modClrScheme chgLayout">
        <pc:chgData name="Cristiano" userId="fe16d180-a4c0-423e-bfb6-481e36c2776b" providerId="ADAL" clId="{D3F524F1-8C7E-4BED-AD0F-14E7D841D006}" dt="2025-07-05T21:35:13.300" v="122" actId="47"/>
        <pc:sldMkLst>
          <pc:docMk/>
          <pc:sldMk cId="338347442" sldId="441"/>
        </pc:sldMkLst>
        <pc:picChg chg="add del mod">
          <ac:chgData name="Cristiano" userId="fe16d180-a4c0-423e-bfb6-481e36c2776b" providerId="ADAL" clId="{D3F524F1-8C7E-4BED-AD0F-14E7D841D006}" dt="2025-07-05T21:27:01.489" v="74"/>
          <ac:picMkLst>
            <pc:docMk/>
            <pc:sldMk cId="338347442" sldId="441"/>
            <ac:picMk id="7" creationId="{90F032A9-896D-4861-B775-BC43681CC474}"/>
          </ac:picMkLst>
        </pc:picChg>
      </pc:sldChg>
      <pc:sldChg chg="add del mod ord modClrScheme chgLayout">
        <pc:chgData name="Cristiano" userId="fe16d180-a4c0-423e-bfb6-481e36c2776b" providerId="ADAL" clId="{D3F524F1-8C7E-4BED-AD0F-14E7D841D006}" dt="2025-07-05T21:35:10.855" v="121" actId="47"/>
        <pc:sldMkLst>
          <pc:docMk/>
          <pc:sldMk cId="3171132840" sldId="442"/>
        </pc:sldMkLst>
      </pc:sldChg>
      <pc:sldChg chg="add del mod ord modClrScheme chgLayout">
        <pc:chgData name="Cristiano" userId="fe16d180-a4c0-423e-bfb6-481e36c2776b" providerId="ADAL" clId="{D3F524F1-8C7E-4BED-AD0F-14E7D841D006}" dt="2025-07-05T21:33:00.922" v="109" actId="47"/>
        <pc:sldMkLst>
          <pc:docMk/>
          <pc:sldMk cId="3385804896" sldId="443"/>
        </pc:sldMkLst>
      </pc:sldChg>
      <pc:sldChg chg="addSp modSp add mod ord modClrScheme chgLayout">
        <pc:chgData name="Cristiano" userId="fe16d180-a4c0-423e-bfb6-481e36c2776b" providerId="ADAL" clId="{D3F524F1-8C7E-4BED-AD0F-14E7D841D006}" dt="2025-07-05T21:35:56.150" v="124" actId="14100"/>
        <pc:sldMkLst>
          <pc:docMk/>
          <pc:sldMk cId="3809082927" sldId="444"/>
        </pc:sldMkLst>
        <pc:picChg chg="add mod">
          <ac:chgData name="Cristiano" userId="fe16d180-a4c0-423e-bfb6-481e36c2776b" providerId="ADAL" clId="{D3F524F1-8C7E-4BED-AD0F-14E7D841D006}" dt="2025-07-05T21:35:56.150" v="124" actId="14100"/>
          <ac:picMkLst>
            <pc:docMk/>
            <pc:sldMk cId="3809082927" sldId="444"/>
            <ac:picMk id="30" creationId="{34E2EC91-5A3A-4EAB-919C-FF499E110738}"/>
          </ac:picMkLst>
        </pc:picChg>
      </pc:sldChg>
      <pc:sldChg chg="addSp modSp add mod ord modClrScheme chgLayout">
        <pc:chgData name="Cristiano" userId="fe16d180-a4c0-423e-bfb6-481e36c2776b" providerId="ADAL" clId="{D3F524F1-8C7E-4BED-AD0F-14E7D841D006}" dt="2025-07-05T21:35:58.978" v="125"/>
        <pc:sldMkLst>
          <pc:docMk/>
          <pc:sldMk cId="833526436" sldId="446"/>
        </pc:sldMkLst>
        <pc:spChg chg="mod">
          <ac:chgData name="Cristiano" userId="fe16d180-a4c0-423e-bfb6-481e36c2776b" providerId="ADAL" clId="{D3F524F1-8C7E-4BED-AD0F-14E7D841D006}" dt="2025-07-05T21:11:52.881" v="33" actId="20577"/>
          <ac:spMkLst>
            <pc:docMk/>
            <pc:sldMk cId="833526436" sldId="446"/>
            <ac:spMk id="35" creationId="{DB9E34BA-EA69-4FB8-A168-3A7E8258AACD}"/>
          </ac:spMkLst>
        </pc:spChg>
        <pc:picChg chg="add mod">
          <ac:chgData name="Cristiano" userId="fe16d180-a4c0-423e-bfb6-481e36c2776b" providerId="ADAL" clId="{D3F524F1-8C7E-4BED-AD0F-14E7D841D006}" dt="2025-07-05T21:35:58.978" v="125"/>
          <ac:picMkLst>
            <pc:docMk/>
            <pc:sldMk cId="833526436" sldId="446"/>
            <ac:picMk id="6" creationId="{F756F2A6-49AE-4DE0-A75A-9BB353FC9D40}"/>
          </ac:picMkLst>
        </pc:picChg>
      </pc:sldChg>
      <pc:sldChg chg="addSp modSp add mod modClrScheme chgLayout">
        <pc:chgData name="Cristiano" userId="fe16d180-a4c0-423e-bfb6-481e36c2776b" providerId="ADAL" clId="{D3F524F1-8C7E-4BED-AD0F-14E7D841D006}" dt="2025-07-05T21:36:07.268" v="127"/>
        <pc:sldMkLst>
          <pc:docMk/>
          <pc:sldMk cId="217239576" sldId="458"/>
        </pc:sldMkLst>
        <pc:picChg chg="add mod">
          <ac:chgData name="Cristiano" userId="fe16d180-a4c0-423e-bfb6-481e36c2776b" providerId="ADAL" clId="{D3F524F1-8C7E-4BED-AD0F-14E7D841D006}" dt="2025-07-05T21:36:07.268" v="127"/>
          <ac:picMkLst>
            <pc:docMk/>
            <pc:sldMk cId="217239576" sldId="458"/>
            <ac:picMk id="18" creationId="{DE5721DD-D233-4201-A455-FF7756CF4DD9}"/>
          </ac:picMkLst>
        </pc:picChg>
      </pc:sldChg>
      <pc:sldChg chg="add del mod ord modClrScheme chgLayout">
        <pc:chgData name="Cristiano" userId="fe16d180-a4c0-423e-bfb6-481e36c2776b" providerId="ADAL" clId="{D3F524F1-8C7E-4BED-AD0F-14E7D841D006}" dt="2025-07-05T21:12:54.093" v="42" actId="47"/>
        <pc:sldMkLst>
          <pc:docMk/>
          <pc:sldMk cId="2725875657" sldId="459"/>
        </pc:sldMkLst>
      </pc:sldChg>
      <pc:sldChg chg="addSp delSp modSp add mod modClrScheme chgLayout">
        <pc:chgData name="Cristiano" userId="fe16d180-a4c0-423e-bfb6-481e36c2776b" providerId="ADAL" clId="{D3F524F1-8C7E-4BED-AD0F-14E7D841D006}" dt="2025-07-05T21:36:01.404" v="126"/>
        <pc:sldMkLst>
          <pc:docMk/>
          <pc:sldMk cId="106005881" sldId="464"/>
        </pc:sldMkLst>
        <pc:spChg chg="del">
          <ac:chgData name="Cristiano" userId="fe16d180-a4c0-423e-bfb6-481e36c2776b" providerId="ADAL" clId="{D3F524F1-8C7E-4BED-AD0F-14E7D841D006}" dt="2025-07-05T21:27:25.492" v="77" actId="478"/>
          <ac:spMkLst>
            <pc:docMk/>
            <pc:sldMk cId="106005881" sldId="464"/>
            <ac:spMk id="5" creationId="{580F40BD-CC85-4A21-6074-84388E1315CB}"/>
          </ac:spMkLst>
        </pc:spChg>
        <pc:spChg chg="mod">
          <ac:chgData name="Cristiano" userId="fe16d180-a4c0-423e-bfb6-481e36c2776b" providerId="ADAL" clId="{D3F524F1-8C7E-4BED-AD0F-14E7D841D006}" dt="2025-07-05T21:28:19.159" v="84" actId="1076"/>
          <ac:spMkLst>
            <pc:docMk/>
            <pc:sldMk cId="106005881" sldId="464"/>
            <ac:spMk id="6" creationId="{153EDB8F-E481-8828-FF36-1738F03E5E01}"/>
          </ac:spMkLst>
        </pc:spChg>
        <pc:spChg chg="mod">
          <ac:chgData name="Cristiano" userId="fe16d180-a4c0-423e-bfb6-481e36c2776b" providerId="ADAL" clId="{D3F524F1-8C7E-4BED-AD0F-14E7D841D006}" dt="2025-07-05T21:28:50.327" v="85" actId="1076"/>
          <ac:spMkLst>
            <pc:docMk/>
            <pc:sldMk cId="106005881" sldId="464"/>
            <ac:spMk id="7" creationId="{56BDFAEC-454D-8F02-5C85-02517AC1E62A}"/>
          </ac:spMkLst>
        </pc:spChg>
        <pc:spChg chg="mod">
          <ac:chgData name="Cristiano" userId="fe16d180-a4c0-423e-bfb6-481e36c2776b" providerId="ADAL" clId="{D3F524F1-8C7E-4BED-AD0F-14E7D841D006}" dt="2025-07-05T21:28:52.928" v="86" actId="1076"/>
          <ac:spMkLst>
            <pc:docMk/>
            <pc:sldMk cId="106005881" sldId="464"/>
            <ac:spMk id="8" creationId="{02238F91-92E6-4FC7-CFF2-8F7DA1989C63}"/>
          </ac:spMkLst>
        </pc:spChg>
        <pc:spChg chg="del">
          <ac:chgData name="Cristiano" userId="fe16d180-a4c0-423e-bfb6-481e36c2776b" providerId="ADAL" clId="{D3F524F1-8C7E-4BED-AD0F-14E7D841D006}" dt="2025-07-05T21:27:27.616" v="78" actId="478"/>
          <ac:spMkLst>
            <pc:docMk/>
            <pc:sldMk cId="106005881" sldId="464"/>
            <ac:spMk id="9" creationId="{07E5AEA2-4130-FE31-BB01-A48EC3B651C3}"/>
          </ac:spMkLst>
        </pc:spChg>
        <pc:spChg chg="add mod">
          <ac:chgData name="Cristiano" userId="fe16d180-a4c0-423e-bfb6-481e36c2776b" providerId="ADAL" clId="{D3F524F1-8C7E-4BED-AD0F-14E7D841D006}" dt="2025-07-05T21:29:19.575" v="103" actId="404"/>
          <ac:spMkLst>
            <pc:docMk/>
            <pc:sldMk cId="106005881" sldId="464"/>
            <ac:spMk id="10" creationId="{5491E3FC-9690-4FCA-9E28-D6EFD1C36301}"/>
          </ac:spMkLst>
        </pc:spChg>
        <pc:picChg chg="add mod">
          <ac:chgData name="Cristiano" userId="fe16d180-a4c0-423e-bfb6-481e36c2776b" providerId="ADAL" clId="{D3F524F1-8C7E-4BED-AD0F-14E7D841D006}" dt="2025-07-05T21:36:01.404" v="126"/>
          <ac:picMkLst>
            <pc:docMk/>
            <pc:sldMk cId="106005881" sldId="464"/>
            <ac:picMk id="11" creationId="{5CBCA7D0-B0A1-4B81-B637-AB4AF781A6BB}"/>
          </ac:picMkLst>
        </pc:picChg>
      </pc:sldChg>
      <pc:sldChg chg="addSp modSp add">
        <pc:chgData name="Cristiano" userId="fe16d180-a4c0-423e-bfb6-481e36c2776b" providerId="ADAL" clId="{D3F524F1-8C7E-4BED-AD0F-14E7D841D006}" dt="2025-07-05T21:36:21.043" v="131"/>
        <pc:sldMkLst>
          <pc:docMk/>
          <pc:sldMk cId="3196069205" sldId="465"/>
        </pc:sldMkLst>
        <pc:picChg chg="add mod">
          <ac:chgData name="Cristiano" userId="fe16d180-a4c0-423e-bfb6-481e36c2776b" providerId="ADAL" clId="{D3F524F1-8C7E-4BED-AD0F-14E7D841D006}" dt="2025-07-05T21:36:21.043" v="131"/>
          <ac:picMkLst>
            <pc:docMk/>
            <pc:sldMk cId="3196069205" sldId="465"/>
            <ac:picMk id="10" creationId="{68627D12-34E6-44F5-9011-46ED2427D038}"/>
          </ac:picMkLst>
        </pc:picChg>
      </pc:sldChg>
      <pc:sldChg chg="add del">
        <pc:chgData name="Cristiano" userId="fe16d180-a4c0-423e-bfb6-481e36c2776b" providerId="ADAL" clId="{D3F524F1-8C7E-4BED-AD0F-14E7D841D006}" dt="2025-07-05T21:16:29.489" v="59"/>
        <pc:sldMkLst>
          <pc:docMk/>
          <pc:sldMk cId="2611822716" sldId="466"/>
        </pc:sldMkLst>
      </pc:sldChg>
      <pc:sldChg chg="add del mod modClrScheme chgLayout">
        <pc:chgData name="Cristiano" userId="fe16d180-a4c0-423e-bfb6-481e36c2776b" providerId="ADAL" clId="{D3F524F1-8C7E-4BED-AD0F-14E7D841D006}" dt="2025-07-05T21:16:03.696" v="57" actId="47"/>
        <pc:sldMkLst>
          <pc:docMk/>
          <pc:sldMk cId="4023201205" sldId="466"/>
        </pc:sldMkLst>
      </pc:sldChg>
      <pc:sldChg chg="add del">
        <pc:chgData name="Cristiano" userId="fe16d180-a4c0-423e-bfb6-481e36c2776b" providerId="ADAL" clId="{D3F524F1-8C7E-4BED-AD0F-14E7D841D006}" dt="2025-07-05T21:16:02.335" v="56" actId="47"/>
        <pc:sldMkLst>
          <pc:docMk/>
          <pc:sldMk cId="691135167" sldId="467"/>
        </pc:sldMkLst>
      </pc:sldChg>
      <pc:sldChg chg="add del mod modClrScheme chgLayout">
        <pc:chgData name="Cristiano" userId="fe16d180-a4c0-423e-bfb6-481e36c2776b" providerId="ADAL" clId="{D3F524F1-8C7E-4BED-AD0F-14E7D841D006}" dt="2025-07-05T21:10:35.117" v="19" actId="47"/>
        <pc:sldMkLst>
          <pc:docMk/>
          <pc:sldMk cId="2420707871" sldId="469"/>
        </pc:sldMkLst>
      </pc:sldChg>
      <pc:sldChg chg="add del">
        <pc:chgData name="Cristiano" userId="fe16d180-a4c0-423e-bfb6-481e36c2776b" providerId="ADAL" clId="{D3F524F1-8C7E-4BED-AD0F-14E7D841D006}" dt="2025-07-05T21:10:55.861" v="23" actId="47"/>
        <pc:sldMkLst>
          <pc:docMk/>
          <pc:sldMk cId="1982778685" sldId="473"/>
        </pc:sldMkLst>
      </pc:sldChg>
      <pc:sldChg chg="add del">
        <pc:chgData name="Cristiano" userId="fe16d180-a4c0-423e-bfb6-481e36c2776b" providerId="ADAL" clId="{D3F524F1-8C7E-4BED-AD0F-14E7D841D006}" dt="2025-07-05T21:14:10.405" v="50" actId="47"/>
        <pc:sldMkLst>
          <pc:docMk/>
          <pc:sldMk cId="660561491" sldId="474"/>
        </pc:sldMkLst>
      </pc:sldChg>
      <pc:sldMasterChg chg="addSldLayout delSldLayout">
        <pc:chgData name="Cristiano" userId="fe16d180-a4c0-423e-bfb6-481e36c2776b" providerId="ADAL" clId="{D3F524F1-8C7E-4BED-AD0F-14E7D841D006}" dt="2025-07-05T21:24:46.981" v="72" actId="47"/>
        <pc:sldMasterMkLst>
          <pc:docMk/>
          <pc:sldMasterMk cId="464997325" sldId="2147483704"/>
        </pc:sldMasterMkLst>
        <pc:sldLayoutChg chg="add del">
          <pc:chgData name="Cristiano" userId="fe16d180-a4c0-423e-bfb6-481e36c2776b" providerId="ADAL" clId="{D3F524F1-8C7E-4BED-AD0F-14E7D841D006}" dt="2025-07-05T21:23:40.600" v="70" actId="47"/>
          <pc:sldLayoutMkLst>
            <pc:docMk/>
            <pc:sldMasterMk cId="464997325" sldId="2147483704"/>
            <pc:sldLayoutMk cId="3822524108" sldId="2147483717"/>
          </pc:sldLayoutMkLst>
        </pc:sldLayoutChg>
        <pc:sldLayoutChg chg="del">
          <pc:chgData name="Cristiano" userId="fe16d180-a4c0-423e-bfb6-481e36c2776b" providerId="ADAL" clId="{D3F524F1-8C7E-4BED-AD0F-14E7D841D006}" dt="2025-07-05T21:24:44.071" v="71" actId="47"/>
          <pc:sldLayoutMkLst>
            <pc:docMk/>
            <pc:sldMasterMk cId="464997325" sldId="2147483704"/>
            <pc:sldLayoutMk cId="3731100275" sldId="2147483720"/>
          </pc:sldLayoutMkLst>
        </pc:sldLayoutChg>
        <pc:sldLayoutChg chg="del">
          <pc:chgData name="Cristiano" userId="fe16d180-a4c0-423e-bfb6-481e36c2776b" providerId="ADAL" clId="{D3F524F1-8C7E-4BED-AD0F-14E7D841D006}" dt="2025-07-05T21:24:46.981" v="72" actId="47"/>
          <pc:sldLayoutMkLst>
            <pc:docMk/>
            <pc:sldMasterMk cId="464997325" sldId="2147483704"/>
            <pc:sldLayoutMk cId="155996663" sldId="2147483721"/>
          </pc:sldLayoutMkLst>
        </pc:sldLayoutChg>
      </pc:sldMasterChg>
    </pc:docChg>
  </pc:docChgLst>
  <pc:docChgLst>
    <pc:chgData name="Cristiano" userId="fe16d180-a4c0-423e-bfb6-481e36c2776b" providerId="ADAL" clId="{DC2FC8F2-7BAA-4E0C-B70D-4618F2CB0D1D}"/>
    <pc:docChg chg="custSel modSld">
      <pc:chgData name="Cristiano" userId="fe16d180-a4c0-423e-bfb6-481e36c2776b" providerId="ADAL" clId="{DC2FC8F2-7BAA-4E0C-B70D-4618F2CB0D1D}" dt="2025-07-08T09:55:54.959" v="94" actId="6549"/>
      <pc:docMkLst>
        <pc:docMk/>
      </pc:docMkLst>
      <pc:sldChg chg="modSp mod">
        <pc:chgData name="Cristiano" userId="fe16d180-a4c0-423e-bfb6-481e36c2776b" providerId="ADAL" clId="{DC2FC8F2-7BAA-4E0C-B70D-4618F2CB0D1D}" dt="2025-07-08T09:54:24.032" v="93" actId="6549"/>
        <pc:sldMkLst>
          <pc:docMk/>
          <pc:sldMk cId="0" sldId="260"/>
        </pc:sldMkLst>
        <pc:spChg chg="mod">
          <ac:chgData name="Cristiano" userId="fe16d180-a4c0-423e-bfb6-481e36c2776b" providerId="ADAL" clId="{DC2FC8F2-7BAA-4E0C-B70D-4618F2CB0D1D}" dt="2025-07-08T09:54:24.032" v="93" actId="6549"/>
          <ac:spMkLst>
            <pc:docMk/>
            <pc:sldMk cId="0" sldId="260"/>
            <ac:spMk id="19" creationId="{00000000-0000-0000-0000-000000000000}"/>
          </ac:spMkLst>
        </pc:spChg>
      </pc:sldChg>
      <pc:sldChg chg="modSp mod">
        <pc:chgData name="Cristiano" userId="fe16d180-a4c0-423e-bfb6-481e36c2776b" providerId="ADAL" clId="{DC2FC8F2-7BAA-4E0C-B70D-4618F2CB0D1D}" dt="2025-07-08T09:55:54.959" v="94" actId="6549"/>
        <pc:sldMkLst>
          <pc:docMk/>
          <pc:sldMk cId="0" sldId="262"/>
        </pc:sldMkLst>
        <pc:spChg chg="mod">
          <ac:chgData name="Cristiano" userId="fe16d180-a4c0-423e-bfb6-481e36c2776b" providerId="ADAL" clId="{DC2FC8F2-7BAA-4E0C-B70D-4618F2CB0D1D}" dt="2025-07-08T09:55:54.959" v="94" actId="6549"/>
          <ac:spMkLst>
            <pc:docMk/>
            <pc:sldMk cId="0" sldId="262"/>
            <ac:spMk id="12" creationId="{00000000-0000-0000-0000-000000000000}"/>
          </ac:spMkLst>
        </pc:spChg>
      </pc:sldChg>
      <pc:sldChg chg="delSp modSp mod">
        <pc:chgData name="Cristiano" userId="fe16d180-a4c0-423e-bfb6-481e36c2776b" providerId="ADAL" clId="{DC2FC8F2-7BAA-4E0C-B70D-4618F2CB0D1D}" dt="2025-07-08T09:52:32.149" v="60" actId="1076"/>
        <pc:sldMkLst>
          <pc:docMk/>
          <pc:sldMk cId="217239576" sldId="458"/>
        </pc:sldMkLst>
        <pc:spChg chg="mod">
          <ac:chgData name="Cristiano" userId="fe16d180-a4c0-423e-bfb6-481e36c2776b" providerId="ADAL" clId="{DC2FC8F2-7BAA-4E0C-B70D-4618F2CB0D1D}" dt="2025-07-08T09:52:19.142" v="58" actId="20577"/>
          <ac:spMkLst>
            <pc:docMk/>
            <pc:sldMk cId="217239576" sldId="458"/>
            <ac:spMk id="2" creationId="{3BAAF8B9-47D1-249D-E45C-D7F8B2AD7D68}"/>
          </ac:spMkLst>
        </pc:spChg>
        <pc:spChg chg="del">
          <ac:chgData name="Cristiano" userId="fe16d180-a4c0-423e-bfb6-481e36c2776b" providerId="ADAL" clId="{DC2FC8F2-7BAA-4E0C-B70D-4618F2CB0D1D}" dt="2025-07-08T09:51:58.068" v="0" actId="478"/>
          <ac:spMkLst>
            <pc:docMk/>
            <pc:sldMk cId="217239576" sldId="458"/>
            <ac:spMk id="14" creationId="{FEBBD689-76E9-2F1C-6A54-925A0B8A11D6}"/>
          </ac:spMkLst>
        </pc:spChg>
        <pc:picChg chg="del">
          <ac:chgData name="Cristiano" userId="fe16d180-a4c0-423e-bfb6-481e36c2776b" providerId="ADAL" clId="{DC2FC8F2-7BAA-4E0C-B70D-4618F2CB0D1D}" dt="2025-07-08T09:51:58.910" v="1" actId="478"/>
          <ac:picMkLst>
            <pc:docMk/>
            <pc:sldMk cId="217239576" sldId="458"/>
            <ac:picMk id="10" creationId="{7AC27C48-5AD0-449A-8610-DA02FF4E388A}"/>
          </ac:picMkLst>
        </pc:picChg>
        <pc:picChg chg="mod">
          <ac:chgData name="Cristiano" userId="fe16d180-a4c0-423e-bfb6-481e36c2776b" providerId="ADAL" clId="{DC2FC8F2-7BAA-4E0C-B70D-4618F2CB0D1D}" dt="2025-07-08T09:52:28.262" v="59" actId="1076"/>
          <ac:picMkLst>
            <pc:docMk/>
            <pc:sldMk cId="217239576" sldId="458"/>
            <ac:picMk id="11" creationId="{32FBB4FD-21F5-ACC0-A17D-5C73D1956693}"/>
          </ac:picMkLst>
        </pc:picChg>
        <pc:picChg chg="mod">
          <ac:chgData name="Cristiano" userId="fe16d180-a4c0-423e-bfb6-481e36c2776b" providerId="ADAL" clId="{DC2FC8F2-7BAA-4E0C-B70D-4618F2CB0D1D}" dt="2025-07-08T09:52:32.149" v="60" actId="1076"/>
          <ac:picMkLst>
            <pc:docMk/>
            <pc:sldMk cId="217239576" sldId="458"/>
            <ac:picMk id="13" creationId="{86543011-352A-AA3B-EB3E-9DEFD170B5B0}"/>
          </ac:picMkLst>
        </pc:picChg>
        <pc:picChg chg="mod">
          <ac:chgData name="Cristiano" userId="fe16d180-a4c0-423e-bfb6-481e36c2776b" providerId="ADAL" clId="{DC2FC8F2-7BAA-4E0C-B70D-4618F2CB0D1D}" dt="2025-07-08T09:52:00.984" v="2" actId="1076"/>
          <ac:picMkLst>
            <pc:docMk/>
            <pc:sldMk cId="217239576" sldId="458"/>
            <ac:picMk id="17" creationId="{246038F1-5AC4-46BB-92E7-F3CB6CFC2D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68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0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5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573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081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098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3166C7A-2093-D6C3-1015-7D2F61716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15BAE9-8BF8-4EEC-8DDE-ED2F2F530C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6014" y="4589301"/>
            <a:ext cx="4857388" cy="40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31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218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83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10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60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425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6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113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090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379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199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742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628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8" r:id="rId13"/>
    <p:sldLayoutId id="2147483719" r:id="rId14"/>
    <p:sldLayoutId id="2147483722" r:id="rId15"/>
    <p:sldLayoutId id="2147483723" r:id="rId16"/>
    <p:sldLayoutId id="2147483724" r:id="rId17"/>
    <p:sldLayoutId id="2147483725" r:id="rId18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9.jpe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BCDC-FFE3-65F9-6C6C-B30C53BE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0567B50-2224-49FC-94AB-7DA3342A36BF}"/>
              </a:ext>
            </a:extLst>
          </p:cNvPr>
          <p:cNvSpPr txBox="1"/>
          <p:nvPr/>
        </p:nvSpPr>
        <p:spPr>
          <a:xfrm>
            <a:off x="7646897" y="5768983"/>
            <a:ext cx="6489905" cy="1661993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/>
          <a:p>
            <a:r>
              <a:rPr lang="pt-BR" sz="2880" b="1" dirty="0">
                <a:latin typeface="Avenir Next LT Pro" panose="020B0504020202020204" pitchFamily="34" charset="0"/>
              </a:rPr>
              <a:t>Grupo de Fiscalização Integrada das Águas do Rio Tietê (GFI - Tietê)</a:t>
            </a:r>
            <a:endParaRPr lang="pt-BR" sz="2160" dirty="0"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endParaRPr lang="pt-BR" sz="2160" b="1" dirty="0">
              <a:latin typeface="Avenir Next LT Pro" panose="020B0504020202020204" pitchFamily="34" charset="0"/>
            </a:endParaRPr>
          </a:p>
          <a:p>
            <a:r>
              <a:rPr lang="pt-BR" sz="2160" dirty="0">
                <a:latin typeface="Avenir Next LT Pro"/>
              </a:rPr>
              <a:t>Plano de 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20700A-A2DC-F9FF-A576-EF054EB4A505}"/>
              </a:ext>
            </a:extLst>
          </p:cNvPr>
          <p:cNvSpPr txBox="1"/>
          <p:nvPr/>
        </p:nvSpPr>
        <p:spPr>
          <a:xfrm>
            <a:off x="12628281" y="7573582"/>
            <a:ext cx="1785551" cy="44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160" dirty="0">
                <a:latin typeface="Avenir Next LT Pro"/>
              </a:rPr>
              <a:t>08.07.2025</a:t>
            </a:r>
            <a:endParaRPr lang="pt-BR" sz="216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522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8660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Encontros Regionais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1915001"/>
            <a:ext cx="30480" cy="5448538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154912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9150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195750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1992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Zacarias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24832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UGRHI 19 – Baixo Tietê, em 15/04/2025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353972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32998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33423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Salto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386810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UGRHI 10 – Sorocaba e Médio Tietê, em 24/04/2025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492454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46846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47271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47625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Barra Bonita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525291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UGRHI 16 – Tietê/Batalha e UGHRI 13 – Tietê/Jacaré, em 05/05/2025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1273612" y="667226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21" name="Shape 18"/>
          <p:cNvSpPr/>
          <p:nvPr/>
        </p:nvSpPr>
        <p:spPr>
          <a:xfrm>
            <a:off x="793790" y="64323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78860" y="647485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2183011" y="6510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Piracicaba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2183011" y="700063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UGRHI 05 – Piracicaba, Capivari e Jundiaí, em 15/05/2025</a:t>
            </a:r>
            <a:endParaRPr lang="en-US" sz="175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A7466C4-7149-4E6C-AF8F-8668FF682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9" r="15572" b="7673"/>
          <a:stretch/>
        </p:blipFill>
        <p:spPr>
          <a:xfrm>
            <a:off x="8907788" y="0"/>
            <a:ext cx="5722611" cy="4955024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91A64AD-4255-4CA1-A2D2-60C288B68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640" y="4973765"/>
            <a:ext cx="5699760" cy="3201662"/>
          </a:xfrm>
          <a:prstGeom prst="rect">
            <a:avLst/>
          </a:prstGeom>
        </p:spPr>
      </p:pic>
      <p:pic>
        <p:nvPicPr>
          <p:cNvPr id="30" name="Google Shape;84;p1">
            <a:extLst>
              <a:ext uri="{FF2B5EF4-FFF2-40B4-BE49-F238E27FC236}">
                <a16:creationId xmlns:a16="http://schemas.microsoft.com/office/drawing/2014/main" id="{F620CA90-4487-433A-8C72-D9603FB65C0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0" y="7641473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7473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Próximos Passos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734026"/>
            <a:ext cx="1077397" cy="1292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80722" y="1949410"/>
            <a:ext cx="29362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Ampliação de Parcerias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80722" y="2415183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Aumentar participação dos municípios no GFI-Tietê.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026926"/>
            <a:ext cx="1077397" cy="12929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80722" y="3242310"/>
            <a:ext cx="327029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Monitoramento Avançado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80722" y="3708083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Instalação de 6 novas estações de qualidade da água.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319826"/>
            <a:ext cx="1077397" cy="15861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80722" y="4535210"/>
            <a:ext cx="323338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Fiscalização Intensificada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80722" y="5000982"/>
            <a:ext cx="6155888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Ações</a:t>
            </a: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por região com participação integrada e Intensificação em áreas de vulnerabilidade ambiental.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5905976"/>
            <a:ext cx="1077397" cy="15861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80722" y="612136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Comunicação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7680722" y="6587133"/>
            <a:ext cx="6155888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Consolidação do COPOM Ambiental como canal oficial de denúncias.</a:t>
            </a:r>
            <a:endParaRPr lang="en-US" sz="1650" dirty="0"/>
          </a:p>
        </p:txBody>
      </p:sp>
      <p:pic>
        <p:nvPicPr>
          <p:cNvPr id="17" name="Google Shape;84;p1">
            <a:extLst>
              <a:ext uri="{FF2B5EF4-FFF2-40B4-BE49-F238E27FC236}">
                <a16:creationId xmlns:a16="http://schemas.microsoft.com/office/drawing/2014/main" id="{F62D0AEB-E148-42EA-8318-A557AA1B2D58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20435"/>
            <a:ext cx="7408188" cy="59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Próximos Passos – Detalhamento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1601986"/>
            <a:ext cx="957739" cy="11493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3707" y="1793438"/>
            <a:ext cx="248959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Publicação da Portaria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033707" y="2207538"/>
            <a:ext cx="11808023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 membros do GFI-Tietê, incluindo municípios que aderirem ao Termo de Compromisso.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" y="2751296"/>
            <a:ext cx="957739" cy="11493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33707" y="2942749"/>
            <a:ext cx="256651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Instalação de Barreiras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2033707" y="3356848"/>
            <a:ext cx="11808023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Implementação de barreiras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físicas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manutenção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canal de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navegação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" y="3900607"/>
            <a:ext cx="957739" cy="11493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33707" y="4092059"/>
            <a:ext cx="2905125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Lançamento de Relatórios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2033707" y="4506158"/>
            <a:ext cx="11808023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Lançamento de novos relatórios periódicos com dados analíticos.</a:t>
            </a:r>
            <a:endParaRPr lang="en-US" sz="15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" y="5049917"/>
            <a:ext cx="957739" cy="114931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33707" y="5241369"/>
            <a:ext cx="334565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Ampliação de Representações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2033707" y="5655469"/>
            <a:ext cx="11808023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Ampliar as representações no FIAR-Tietê e fazer a articulação para a definição de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ações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integradas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" y="6199227"/>
            <a:ext cx="957739" cy="140993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33707" y="6390680"/>
            <a:ext cx="3655100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Programa de Manejo Sustentável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2033707" y="6804779"/>
            <a:ext cx="11808023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Programa para orientação e promoção do uso de práticas de manejo sustentável na agropecuária, como implementação de sistemas de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irrigação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eficientes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manutenção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das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curvas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5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nível</a:t>
            </a:r>
            <a:r>
              <a:rPr lang="en-US" sz="15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rotação de culturas.</a:t>
            </a:r>
            <a:endParaRPr lang="en-US" sz="1500" dirty="0"/>
          </a:p>
        </p:txBody>
      </p:sp>
      <p:pic>
        <p:nvPicPr>
          <p:cNvPr id="21" name="Google Shape;84;p1">
            <a:extLst>
              <a:ext uri="{FF2B5EF4-FFF2-40B4-BE49-F238E27FC236}">
                <a16:creationId xmlns:a16="http://schemas.microsoft.com/office/drawing/2014/main" id="{172BAB8D-F1E9-4298-BFB3-8C21877305D6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301" y="544711"/>
            <a:ext cx="3218974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Educação Ambiental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1" y="1204555"/>
            <a:ext cx="3218974" cy="19894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73128" y="1204555"/>
            <a:ext cx="3218974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Sensibilização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4073128" y="1684139"/>
            <a:ext cx="6629400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Campanha em escolas públicas prevista para o segundo semestre de 2025.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01" y="3451384"/>
            <a:ext cx="3218974" cy="19894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73128" y="3451384"/>
            <a:ext cx="3218974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Engajamento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4073128" y="3930968"/>
            <a:ext cx="6085880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Estímulo à participação em ações de proteção dos recursos hídricos.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01" y="5698212"/>
            <a:ext cx="3218974" cy="19894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73128" y="5698212"/>
            <a:ext cx="3218974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Boas Práticas</a:t>
            </a:r>
            <a:endParaRPr lang="en-US" sz="2500" dirty="0"/>
          </a:p>
        </p:txBody>
      </p:sp>
      <p:sp>
        <p:nvSpPr>
          <p:cNvPr id="11" name="Text 6"/>
          <p:cNvSpPr/>
          <p:nvPr/>
        </p:nvSpPr>
        <p:spPr>
          <a:xfrm>
            <a:off x="4073128" y="6177796"/>
            <a:ext cx="5384363" cy="241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Difusão de técnicas conservacionistas e manejo sustentável.</a:t>
            </a:r>
            <a:endParaRPr lang="en-US" sz="1500" dirty="0"/>
          </a:p>
        </p:txBody>
      </p:sp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A8E117A4-A5C7-464A-A854-0B43BEBF346F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72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76445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Universalização dos Serviços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669852"/>
          </a:xfrm>
          <a:prstGeom prst="roundRect">
            <a:avLst>
              <a:gd name="adj" fmla="val 570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Análise de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Contratos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Planos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104154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Avaliação de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contratos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planos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municipais de saneamento e metas, avaliação das obrigações das concessionárias.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4095393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2C8B5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223980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678085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4507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Regionalização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941213"/>
            <a:ext cx="69769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Promoção da integração através do Integra Tietê e UniversalizaSP.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515689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2C8B5"/>
          </a:solidFill>
          <a:ln/>
        </p:spPr>
      </p:sp>
      <p:pic>
        <p:nvPicPr>
          <p:cNvPr id="17" name="Google Shape;84;p1">
            <a:extLst>
              <a:ext uri="{FF2B5EF4-FFF2-40B4-BE49-F238E27FC236}">
                <a16:creationId xmlns:a16="http://schemas.microsoft.com/office/drawing/2014/main" id="{590945F9-F68C-4140-A92E-A6BFACEA8D4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2097-48E5-B054-10E9-8BB775019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Vista aérea de um lago&#10;&#10;Descrição gerada automaticamente">
            <a:extLst>
              <a:ext uri="{FF2B5EF4-FFF2-40B4-BE49-F238E27FC236}">
                <a16:creationId xmlns:a16="http://schemas.microsoft.com/office/drawing/2014/main" id="{904EB959-D8DF-48DF-9FCA-E883D828D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6118" r="1445" b="52534"/>
          <a:stretch/>
        </p:blipFill>
        <p:spPr>
          <a:xfrm>
            <a:off x="0" y="0"/>
            <a:ext cx="14630400" cy="31464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1F91D1-B336-4625-9C72-CA07FDDC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248" t="88" r="14238" b="-320"/>
          <a:stretch/>
        </p:blipFill>
        <p:spPr>
          <a:xfrm>
            <a:off x="7551058" y="2678743"/>
            <a:ext cx="7076948" cy="5448565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9E21156-F85F-4F49-94CC-6A8BE0323944}"/>
              </a:ext>
            </a:extLst>
          </p:cNvPr>
          <p:cNvSpPr/>
          <p:nvPr/>
        </p:nvSpPr>
        <p:spPr>
          <a:xfrm>
            <a:off x="863475" y="3426520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1" name="Retângulo 10" descr="Cronômetro">
            <a:extLst>
              <a:ext uri="{FF2B5EF4-FFF2-40B4-BE49-F238E27FC236}">
                <a16:creationId xmlns:a16="http://schemas.microsoft.com/office/drawing/2014/main" id="{BE7B29F5-AFAA-42ED-AF6A-F00A14E2A588}"/>
              </a:ext>
            </a:extLst>
          </p:cNvPr>
          <p:cNvSpPr/>
          <p:nvPr/>
        </p:nvSpPr>
        <p:spPr>
          <a:xfrm>
            <a:off x="863475" y="3421187"/>
            <a:ext cx="570050" cy="57005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A06472-1051-4411-A58E-4B964AC51338}"/>
              </a:ext>
            </a:extLst>
          </p:cNvPr>
          <p:cNvSpPr txBox="1"/>
          <p:nvPr/>
        </p:nvSpPr>
        <p:spPr>
          <a:xfrm>
            <a:off x="1564436" y="3426520"/>
            <a:ext cx="474787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Lançado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2023 com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medidas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curto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,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médio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longo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prazos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.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1F61EE9-C50D-4B93-B093-1663EDA7A775}"/>
              </a:ext>
            </a:extLst>
          </p:cNvPr>
          <p:cNvSpPr txBox="1"/>
          <p:nvPr/>
        </p:nvSpPr>
        <p:spPr>
          <a:xfrm>
            <a:off x="1564435" y="4189172"/>
            <a:ext cx="621312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Até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2026, R$ 15,3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bilhões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investimentos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e,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até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2029,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mais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R$ 23,5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bilhões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3859B1-6B95-46AC-AD90-61987DC6AD16}"/>
              </a:ext>
            </a:extLst>
          </p:cNvPr>
          <p:cNvSpPr txBox="1"/>
          <p:nvPr/>
        </p:nvSpPr>
        <p:spPr>
          <a:xfrm>
            <a:off x="1564435" y="4951825"/>
            <a:ext cx="680669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Melhorias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no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sistema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saneamento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básico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, da </a:t>
            </a:r>
          </a:p>
          <a:p>
            <a:pPr lvl="0">
              <a:lnSpc>
                <a:spcPct val="100000"/>
              </a:lnSpc>
            </a:pP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qualidade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da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água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desassoreamento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EC5594A-2EFF-45F3-8AC7-35610F3B7B68}"/>
              </a:ext>
            </a:extLst>
          </p:cNvPr>
          <p:cNvSpPr txBox="1"/>
          <p:nvPr/>
        </p:nvSpPr>
        <p:spPr>
          <a:xfrm>
            <a:off x="1564435" y="5714478"/>
            <a:ext cx="680669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Recuperação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 de fauna e flora.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EA1628-4EFD-4B34-A789-596C9A235FF9}"/>
              </a:ext>
            </a:extLst>
          </p:cNvPr>
          <p:cNvSpPr txBox="1"/>
          <p:nvPr/>
        </p:nvSpPr>
        <p:spPr>
          <a:xfrm>
            <a:off x="1564436" y="6218599"/>
            <a:ext cx="6213124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Integração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 entre </a:t>
            </a: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governo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, </a:t>
            </a: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iniciativa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 </a:t>
            </a: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privada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 e </a:t>
            </a:r>
            <a:r>
              <a:rPr lang="en-US" sz="1920" err="1">
                <a:latin typeface="Avenir Next LT Pro" panose="020B0504020202020204" pitchFamily="34" charset="0"/>
                <a:ea typeface="Verdana"/>
                <a:cs typeface="Arial"/>
              </a:rPr>
              <a:t>sociedade</a:t>
            </a:r>
            <a:r>
              <a:rPr lang="en-US" sz="1920">
                <a:latin typeface="Avenir Next LT Pro" panose="020B0504020202020204" pitchFamily="34" charset="0"/>
                <a:ea typeface="Verdana"/>
                <a:cs typeface="Arial"/>
              </a:rPr>
              <a:t> civil.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ABDB72-7410-471D-8485-8D4C3542E7BC}"/>
              </a:ext>
            </a:extLst>
          </p:cNvPr>
          <p:cNvSpPr txBox="1"/>
          <p:nvPr/>
        </p:nvSpPr>
        <p:spPr>
          <a:xfrm>
            <a:off x="1564436" y="6981253"/>
            <a:ext cx="621312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Fórum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Integração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de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Recuperação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Ambiental do Rio 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Tietê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 (FIAR-</a:t>
            </a:r>
            <a:r>
              <a:rPr lang="en-US" sz="1920" dirty="0" err="1">
                <a:latin typeface="Avenir Next LT Pro" panose="020B0504020202020204" pitchFamily="34" charset="0"/>
                <a:ea typeface="Verdana"/>
                <a:cs typeface="Arial"/>
              </a:rPr>
              <a:t>Tietê</a:t>
            </a:r>
            <a:r>
              <a:rPr lang="en-US" sz="1920" dirty="0">
                <a:latin typeface="Avenir Next LT Pro" panose="020B0504020202020204" pitchFamily="34" charset="0"/>
                <a:ea typeface="Verdana"/>
                <a:cs typeface="Arial"/>
              </a:rPr>
              <a:t>): </a:t>
            </a:r>
            <a:r>
              <a:rPr lang="pt-BR" sz="1920" dirty="0">
                <a:latin typeface="Avenir Next LT Pro" panose="020B0504020202020204" pitchFamily="34" charset="0"/>
                <a:ea typeface="Verdana"/>
                <a:cs typeface="Arial"/>
              </a:rPr>
              <a:t>fórum de governança e articulação, instância estratégica e coordenadora</a:t>
            </a:r>
            <a:endParaRPr lang="en-US" sz="1920" dirty="0">
              <a:latin typeface="Avenir Next LT Pro" panose="020B0504020202020204" pitchFamily="34" charset="0"/>
              <a:ea typeface="Verdana"/>
              <a:cs typeface="Arial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EE02DCB-F32F-427C-88B2-8C0E22B0B8F5}"/>
              </a:ext>
            </a:extLst>
          </p:cNvPr>
          <p:cNvSpPr/>
          <p:nvPr/>
        </p:nvSpPr>
        <p:spPr>
          <a:xfrm>
            <a:off x="863475" y="4187012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DB35042-253E-49B4-8945-8448ECBF0288}"/>
              </a:ext>
            </a:extLst>
          </p:cNvPr>
          <p:cNvSpPr/>
          <p:nvPr/>
        </p:nvSpPr>
        <p:spPr>
          <a:xfrm>
            <a:off x="863475" y="4947503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BAC1752-B673-4F82-B266-AD4835617113}"/>
              </a:ext>
            </a:extLst>
          </p:cNvPr>
          <p:cNvSpPr/>
          <p:nvPr/>
        </p:nvSpPr>
        <p:spPr>
          <a:xfrm>
            <a:off x="863475" y="5587583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8CFE6F50-99BE-49FF-A22E-130D3F0B81C5}"/>
              </a:ext>
            </a:extLst>
          </p:cNvPr>
          <p:cNvSpPr/>
          <p:nvPr/>
        </p:nvSpPr>
        <p:spPr>
          <a:xfrm>
            <a:off x="863475" y="6227663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0BA54DF-6A18-46D1-AA6F-E23866413FAE}"/>
              </a:ext>
            </a:extLst>
          </p:cNvPr>
          <p:cNvSpPr/>
          <p:nvPr/>
        </p:nvSpPr>
        <p:spPr>
          <a:xfrm>
            <a:off x="863475" y="6982043"/>
            <a:ext cx="570594" cy="57059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24" name="Retângulo 23" descr="Dólar">
            <a:extLst>
              <a:ext uri="{FF2B5EF4-FFF2-40B4-BE49-F238E27FC236}">
                <a16:creationId xmlns:a16="http://schemas.microsoft.com/office/drawing/2014/main" id="{1BBDED3D-DB86-4A12-820F-116E97FCB939}"/>
              </a:ext>
            </a:extLst>
          </p:cNvPr>
          <p:cNvSpPr/>
          <p:nvPr/>
        </p:nvSpPr>
        <p:spPr>
          <a:xfrm>
            <a:off x="849504" y="4155438"/>
            <a:ext cx="627864" cy="627864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25" name="Retângulo 24" descr="Pia">
            <a:extLst>
              <a:ext uri="{FF2B5EF4-FFF2-40B4-BE49-F238E27FC236}">
                <a16:creationId xmlns:a16="http://schemas.microsoft.com/office/drawing/2014/main" id="{63A84C1D-F5CF-4FE3-B594-9092FBE3EF84}"/>
              </a:ext>
            </a:extLst>
          </p:cNvPr>
          <p:cNvSpPr/>
          <p:nvPr/>
        </p:nvSpPr>
        <p:spPr>
          <a:xfrm>
            <a:off x="845764" y="4941391"/>
            <a:ext cx="605472" cy="605472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26" name="Retângulo 25" descr="Forest scene">
            <a:extLst>
              <a:ext uri="{FF2B5EF4-FFF2-40B4-BE49-F238E27FC236}">
                <a16:creationId xmlns:a16="http://schemas.microsoft.com/office/drawing/2014/main" id="{7AF59486-D63A-4A19-8823-DF4ACAD1C76E}"/>
              </a:ext>
            </a:extLst>
          </p:cNvPr>
          <p:cNvSpPr/>
          <p:nvPr/>
        </p:nvSpPr>
        <p:spPr>
          <a:xfrm>
            <a:off x="845764" y="5546863"/>
            <a:ext cx="605472" cy="605472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27" name="Retângulo 26" descr="Banco">
            <a:extLst>
              <a:ext uri="{FF2B5EF4-FFF2-40B4-BE49-F238E27FC236}">
                <a16:creationId xmlns:a16="http://schemas.microsoft.com/office/drawing/2014/main" id="{0A4A0F9A-EF1E-4B14-95A2-5B91D52F1098}"/>
              </a:ext>
            </a:extLst>
          </p:cNvPr>
          <p:cNvSpPr/>
          <p:nvPr/>
        </p:nvSpPr>
        <p:spPr>
          <a:xfrm>
            <a:off x="839833" y="6218034"/>
            <a:ext cx="605472" cy="605472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28" name="Retângulo 27" descr="Waterfall scene">
            <a:extLst>
              <a:ext uri="{FF2B5EF4-FFF2-40B4-BE49-F238E27FC236}">
                <a16:creationId xmlns:a16="http://schemas.microsoft.com/office/drawing/2014/main" id="{5789B4BB-6A19-42C8-BA6C-0717A948E815}"/>
              </a:ext>
            </a:extLst>
          </p:cNvPr>
          <p:cNvSpPr/>
          <p:nvPr/>
        </p:nvSpPr>
        <p:spPr>
          <a:xfrm>
            <a:off x="853771" y="6964603"/>
            <a:ext cx="605472" cy="605472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sz="216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883906C-F8B6-4096-BFDF-85BD0716E28C}"/>
              </a:ext>
            </a:extLst>
          </p:cNvPr>
          <p:cNvSpPr txBox="1"/>
          <p:nvPr/>
        </p:nvSpPr>
        <p:spPr>
          <a:xfrm>
            <a:off x="9997440" y="4496480"/>
            <a:ext cx="2596896" cy="17727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>
                <a:latin typeface="Avenir Next LT Pro" panose="020B0504020202020204" pitchFamily="34" charset="0"/>
              </a:rPr>
              <a:t>O </a:t>
            </a:r>
            <a:r>
              <a:rPr lang="pt-BR" b="1" dirty="0" err="1">
                <a:latin typeface="Avenir Next LT Pro" panose="020B0504020202020204" pitchFamily="34" charset="0"/>
              </a:rPr>
              <a:t>IntegraTietê</a:t>
            </a:r>
            <a:r>
              <a:rPr lang="pt-BR" b="1" dirty="0">
                <a:latin typeface="Avenir Next LT Pro" panose="020B0504020202020204" pitchFamily="34" charset="0"/>
              </a:rPr>
              <a:t> é o Programa para a revitalização do Maior Rio do Estado e conta </a:t>
            </a:r>
            <a:r>
              <a:rPr lang="pt-BR" dirty="0">
                <a:latin typeface="Avenir Next LT Pro" panose="020B0504020202020204" pitchFamily="34" charset="0"/>
              </a:rPr>
              <a:t>com cinco frentes de atuação.</a:t>
            </a:r>
          </a:p>
        </p:txBody>
      </p:sp>
      <p:pic>
        <p:nvPicPr>
          <p:cNvPr id="33" name="Imagem 32" descr="Logotipo&#10;&#10;Descrição gerada automaticamente">
            <a:extLst>
              <a:ext uri="{FF2B5EF4-FFF2-40B4-BE49-F238E27FC236}">
                <a16:creationId xmlns:a16="http://schemas.microsoft.com/office/drawing/2014/main" id="{7F1C4414-7EEC-4734-A1CA-495912FFAC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76" y="1196259"/>
            <a:ext cx="5314614" cy="2204564"/>
          </a:xfrm>
          <a:prstGeom prst="rect">
            <a:avLst/>
          </a:prstGeom>
        </p:spPr>
      </p:pic>
      <p:pic>
        <p:nvPicPr>
          <p:cNvPr id="30" name="Google Shape;84;p1">
            <a:extLst>
              <a:ext uri="{FF2B5EF4-FFF2-40B4-BE49-F238E27FC236}">
                <a16:creationId xmlns:a16="http://schemas.microsoft.com/office/drawing/2014/main" id="{34E2EC91-5A3A-4EAB-919C-FF499E110738}"/>
              </a:ext>
            </a:extLst>
          </p:cNvPr>
          <p:cNvPicPr preferRelativeResize="0"/>
          <p:nvPr/>
        </p:nvPicPr>
        <p:blipFill rotWithShape="1">
          <a:blip r:embed="rId18">
            <a:alphaModFix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3411200" y="7696200"/>
            <a:ext cx="1125498" cy="46306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082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2097-48E5-B054-10E9-8BB775019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33;g1eb4df60ce8_0_4">
            <a:extLst>
              <a:ext uri="{FF2B5EF4-FFF2-40B4-BE49-F238E27FC236}">
                <a16:creationId xmlns:a16="http://schemas.microsoft.com/office/drawing/2014/main" id="{88825052-303C-4E63-9D56-A549226410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3758" y="493312"/>
            <a:ext cx="8204152" cy="128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 descr="Mapa&#10;&#10;O conteúdo gerado por IA pode estar incorreto.">
            <a:extLst>
              <a:ext uri="{FF2B5EF4-FFF2-40B4-BE49-F238E27FC236}">
                <a16:creationId xmlns:a16="http://schemas.microsoft.com/office/drawing/2014/main" id="{965F8165-088B-4894-B34E-FAD6F1B32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1882927"/>
            <a:ext cx="7698241" cy="5676113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7FF6F2FA-043A-4C76-8B5E-87908589E7B5}"/>
              </a:ext>
            </a:extLst>
          </p:cNvPr>
          <p:cNvSpPr txBox="1"/>
          <p:nvPr/>
        </p:nvSpPr>
        <p:spPr>
          <a:xfrm>
            <a:off x="765675" y="1882927"/>
            <a:ext cx="55212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2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Avenir Next LT Pro" panose="020B0504020202020204" pitchFamily="34" charset="0"/>
                <a:ea typeface="Calibri"/>
                <a:cs typeface="Calibri"/>
                <a:sym typeface="Tahoma"/>
              </a:rPr>
              <a:t>Programa instituído por meio do Decreto </a:t>
            </a:r>
            <a:br>
              <a:rPr lang="pt-BR" sz="192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Avenir Next LT Pro" panose="020B0504020202020204" pitchFamily="34" charset="0"/>
                <a:ea typeface="Calibri"/>
                <a:cs typeface="Calibri"/>
                <a:sym typeface="Tahoma"/>
              </a:rPr>
            </a:br>
            <a:r>
              <a:rPr lang="pt-BR" sz="192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Avenir Next LT Pro" panose="020B0504020202020204" pitchFamily="34" charset="0"/>
                <a:ea typeface="Calibri"/>
                <a:cs typeface="Calibri"/>
                <a:sym typeface="Tahoma"/>
              </a:rPr>
              <a:t>nº 67.814/2023, sob coordenação da SEMIL e SPI</a:t>
            </a:r>
            <a:endParaRPr lang="pt-BR" sz="1920" b="1">
              <a:solidFill>
                <a:schemeClr val="dk1"/>
              </a:solidFill>
              <a:latin typeface="Avenir Next LT Pro" panose="020B0504020202020204" pitchFamily="34" charset="0"/>
              <a:ea typeface="Calibri"/>
              <a:cs typeface="Calibri"/>
              <a:sym typeface="Tahoma"/>
            </a:endParaRPr>
          </a:p>
          <a:p>
            <a:pPr algn="just">
              <a:buClr>
                <a:srgbClr val="000000"/>
              </a:buClr>
              <a:buSzPts val="1400"/>
            </a:pPr>
            <a:endParaRPr lang="pt-BR" sz="1920" b="1">
              <a:solidFill>
                <a:schemeClr val="dk1"/>
              </a:solidFill>
              <a:latin typeface="Avenir Next LT Pro" panose="020B0504020202020204" pitchFamily="34" charset="0"/>
              <a:ea typeface="Tahoma"/>
              <a:cs typeface="Tahoma"/>
              <a:sym typeface="Tahoma"/>
            </a:endParaRPr>
          </a:p>
          <a:p>
            <a:pPr algn="just">
              <a:buClr>
                <a:srgbClr val="000000"/>
              </a:buClr>
              <a:buSzPts val="1400"/>
            </a:pPr>
            <a:r>
              <a:rPr lang="pt-BR" sz="1920" b="1" spc="360">
                <a:solidFill>
                  <a:schemeClr val="dk1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Objetivos</a:t>
            </a:r>
          </a:p>
          <a:p>
            <a:pPr algn="just">
              <a:buClr>
                <a:srgbClr val="000000"/>
              </a:buClr>
              <a:buSzPts val="1400"/>
            </a:pPr>
            <a:endParaRPr lang="pt-BR" sz="1680" b="1" spc="360">
              <a:solidFill>
                <a:schemeClr val="dk1"/>
              </a:solidFill>
              <a:latin typeface="Avenir Next LT Pro" panose="020B0504020202020204" pitchFamily="34" charset="0"/>
              <a:ea typeface="Tahoma"/>
              <a:cs typeface="Tahoma"/>
              <a:sym typeface="Tahoma"/>
            </a:endParaRPr>
          </a:p>
          <a:p>
            <a:pPr marL="342900" indent="-342900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pt-BR" sz="1920" b="1">
                <a:solidFill>
                  <a:schemeClr val="dk1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Atingir as </a:t>
            </a:r>
            <a:r>
              <a:rPr lang="pt-BR" sz="1920" b="1">
                <a:solidFill>
                  <a:srgbClr val="C00000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metas de universalização </a:t>
            </a:r>
            <a:r>
              <a:rPr lang="pt-BR" sz="1920" b="1">
                <a:solidFill>
                  <a:schemeClr val="dk1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definidas pelo Novo Marco de Saneamento, mediante </a:t>
            </a:r>
            <a:r>
              <a:rPr lang="pt-BR" sz="1920" b="1"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apoio técnico aos municípios nas </a:t>
            </a:r>
            <a:r>
              <a:rPr lang="pt-BR" sz="1920" b="1" err="1"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URAEs</a:t>
            </a:r>
            <a:r>
              <a:rPr lang="pt-BR" sz="1920" b="1"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 2, 3 e 4, </a:t>
            </a:r>
            <a:r>
              <a:rPr lang="pt-BR" sz="1920" b="1">
                <a:solidFill>
                  <a:schemeClr val="dk1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que operam diretamente os serviços de saneamento básico.</a:t>
            </a:r>
            <a:endParaRPr lang="pt-BR" sz="1920" b="1">
              <a:solidFill>
                <a:schemeClr val="dk1"/>
              </a:solidFill>
              <a:latin typeface="Avenir Next LT Pro" panose="020B0504020202020204" pitchFamily="34" charset="0"/>
              <a:ea typeface="Tahoma"/>
              <a:cs typeface="Tahoma"/>
            </a:endParaRPr>
          </a:p>
          <a:p>
            <a:pPr marL="342900" indent="-342900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pt-BR" sz="1920" b="1">
              <a:solidFill>
                <a:schemeClr val="dk1"/>
              </a:solidFill>
              <a:latin typeface="Avenir Next LT Pro" panose="020B0504020202020204" pitchFamily="34" charset="0"/>
              <a:ea typeface="Tahoma"/>
              <a:cs typeface="Tahoma"/>
              <a:sym typeface="Tahoma"/>
            </a:endParaRPr>
          </a:p>
          <a:p>
            <a:pPr marL="342900" indent="-342900" algn="just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pt-BR" sz="1920" b="1">
                <a:solidFill>
                  <a:schemeClr val="dk1"/>
                </a:solidFill>
                <a:latin typeface="Avenir Next LT Pro" panose="020B0504020202020204" pitchFamily="34" charset="0"/>
                <a:ea typeface="Tahoma"/>
                <a:cs typeface="Tahoma"/>
                <a:sym typeface="Tahoma"/>
              </a:rPr>
              <a:t>Atrair investimento privado e impulsionar a expansão da infraestrutura, por meio de um modelo que priorize eficiência e preços acessíveis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B9E34BA-EA69-4FB8-A168-3A7E8258AACD}"/>
              </a:ext>
            </a:extLst>
          </p:cNvPr>
          <p:cNvSpPr txBox="1"/>
          <p:nvPr/>
        </p:nvSpPr>
        <p:spPr>
          <a:xfrm>
            <a:off x="915548" y="7285139"/>
            <a:ext cx="5394959" cy="70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1920" b="1" spc="360" dirty="0">
                <a:solidFill>
                  <a:srgbClr val="000000"/>
                </a:solidFill>
                <a:latin typeface="Avenir Next LT Pro" panose="020B0504020202020204" pitchFamily="34" charset="0"/>
              </a:rPr>
              <a:t>SITUAÇÃO DAS ADESÕES </a:t>
            </a:r>
            <a:endParaRPr lang="pt-BR" sz="1920" b="1" dirty="0">
              <a:latin typeface="Avenir Next LT Pro" panose="020B0504020202020204" pitchFamily="34" charset="0"/>
            </a:endParaRPr>
          </a:p>
          <a:p>
            <a:pPr algn="r"/>
            <a:r>
              <a:rPr lang="pt-BR" sz="192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218 municípios paulistas</a:t>
            </a:r>
            <a:endParaRPr lang="pt-BR" sz="1680" b="1" dirty="0">
              <a:solidFill>
                <a:srgbClr val="000000"/>
              </a:solidFill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Google Shape;84;p1">
            <a:extLst>
              <a:ext uri="{FF2B5EF4-FFF2-40B4-BE49-F238E27FC236}">
                <a16:creationId xmlns:a16="http://schemas.microsoft.com/office/drawing/2014/main" id="{F756F2A6-49AE-4DE0-A75A-9BB353FC9D4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52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1AD70B-A283-57A7-987D-0F41B7534591}"/>
              </a:ext>
            </a:extLst>
          </p:cNvPr>
          <p:cNvSpPr txBox="1"/>
          <p:nvPr/>
        </p:nvSpPr>
        <p:spPr>
          <a:xfrm>
            <a:off x="4051606" y="613294"/>
            <a:ext cx="6719680" cy="849463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pt-BR" sz="4800" b="1" dirty="0">
                <a:latin typeface="Avenir Next LT Pro"/>
                <a:ea typeface="Calibri"/>
                <a:cs typeface="Calibri"/>
              </a:rPr>
              <a:t>Adesão ao GFI-Tietê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3EDB8F-E481-8828-FF36-1738F03E5E01}"/>
              </a:ext>
            </a:extLst>
          </p:cNvPr>
          <p:cNvSpPr txBox="1"/>
          <p:nvPr/>
        </p:nvSpPr>
        <p:spPr>
          <a:xfrm>
            <a:off x="3460609" y="2138116"/>
            <a:ext cx="8089900" cy="1034129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3000" b="1" dirty="0">
                <a:latin typeface="Avenir Next LT Pro"/>
                <a:ea typeface="Calibri"/>
                <a:cs typeface="Calibri"/>
              </a:rPr>
              <a:t>Os </a:t>
            </a:r>
            <a:r>
              <a:rPr lang="pt-BR" sz="3000" b="1" dirty="0">
                <a:solidFill>
                  <a:srgbClr val="0070C0"/>
                </a:solidFill>
                <a:latin typeface="Avenir Next LT Pro"/>
                <a:ea typeface="Calibri"/>
                <a:cs typeface="Calibri"/>
              </a:rPr>
              <a:t>municípios </a:t>
            </a:r>
            <a:r>
              <a:rPr lang="pt-BR" sz="3000" b="1" dirty="0">
                <a:latin typeface="Avenir Next LT Pro"/>
                <a:ea typeface="Calibri"/>
                <a:cs typeface="Calibri"/>
              </a:rPr>
              <a:t>e </a:t>
            </a:r>
            <a:r>
              <a:rPr lang="pt-BR" sz="3000" b="1" dirty="0">
                <a:solidFill>
                  <a:srgbClr val="0070C0"/>
                </a:solidFill>
                <a:latin typeface="Avenir Next LT Pro"/>
                <a:ea typeface="Calibri"/>
                <a:cs typeface="Calibri"/>
              </a:rPr>
              <a:t>Comitês de Bacia Hidrográfica</a:t>
            </a:r>
            <a:r>
              <a:rPr lang="pt-BR" sz="3000" b="1" dirty="0">
                <a:latin typeface="Avenir Next LT Pro"/>
                <a:ea typeface="Calibri"/>
                <a:cs typeface="Calibri"/>
              </a:rPr>
              <a:t> podem aderir ao grupo  </a:t>
            </a:r>
            <a:endParaRPr lang="pt-BR" sz="3000" b="1" dirty="0">
              <a:latin typeface="Avenir Next LT Pro" panose="020B0504020202020204" pitchFamily="34" charset="0"/>
              <a:ea typeface="Calibri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BDFAEC-454D-8F02-5C85-02517AC1E62A}"/>
              </a:ext>
            </a:extLst>
          </p:cNvPr>
          <p:cNvSpPr txBox="1"/>
          <p:nvPr/>
        </p:nvSpPr>
        <p:spPr>
          <a:xfrm>
            <a:off x="4787478" y="3579342"/>
            <a:ext cx="5436163" cy="12926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2400" b="1" u="sng" dirty="0">
                <a:latin typeface="Avenir Next LT Pro"/>
                <a:ea typeface="Calibri"/>
                <a:cs typeface="Calibri"/>
              </a:rPr>
              <a:t>Enviar</a:t>
            </a:r>
            <a:r>
              <a:rPr lang="pt-BR" sz="2400" b="1" dirty="0">
                <a:latin typeface="Avenir Next LT Pro"/>
                <a:ea typeface="Calibri"/>
                <a:cs typeface="Calibri"/>
              </a:rPr>
              <a:t> </a:t>
            </a:r>
            <a:r>
              <a:rPr lang="pt-BR" sz="2400" dirty="0">
                <a:latin typeface="Avenir Next LT Pro"/>
                <a:ea typeface="Calibri"/>
                <a:cs typeface="Calibri"/>
              </a:rPr>
              <a:t>a </a:t>
            </a:r>
            <a:endParaRPr lang="pt-BR" sz="216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pt-BR" sz="2880" b="1" dirty="0">
                <a:latin typeface="Avenir Next LT Pro"/>
                <a:ea typeface="Calibri"/>
                <a:cs typeface="Calibri"/>
              </a:rPr>
              <a:t>Declaração de Compromisso</a:t>
            </a:r>
            <a:r>
              <a:rPr lang="pt-BR" sz="2400" b="1" dirty="0">
                <a:latin typeface="Avenir Next LT Pro"/>
                <a:ea typeface="Calibri"/>
                <a:cs typeface="Calibri"/>
              </a:rPr>
              <a:t> </a:t>
            </a:r>
            <a:endParaRPr lang="pt-BR" sz="2160" dirty="0"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pt-BR" sz="2400" dirty="0">
                <a:latin typeface="Avenir Next LT Pro"/>
                <a:ea typeface="Calibri"/>
                <a:cs typeface="Calibri"/>
              </a:rPr>
              <a:t>preenchida por </a:t>
            </a:r>
            <a:r>
              <a:rPr lang="pt-BR" sz="2400" dirty="0" err="1">
                <a:latin typeface="Avenir Next LT Pro"/>
                <a:ea typeface="Calibri"/>
                <a:cs typeface="Calibri"/>
              </a:rPr>
              <a:t>email</a:t>
            </a:r>
            <a:endParaRPr lang="pt-BR" sz="2400" dirty="0">
              <a:latin typeface="Avenir Next LT Pro"/>
              <a:ea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238F91-92E6-4FC7-CFF2-8F7DA1989C63}"/>
              </a:ext>
            </a:extLst>
          </p:cNvPr>
          <p:cNvSpPr txBox="1"/>
          <p:nvPr/>
        </p:nvSpPr>
        <p:spPr>
          <a:xfrm>
            <a:off x="5213688" y="5406294"/>
            <a:ext cx="4583744" cy="6647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Avenir Next LT Pro"/>
              </a:rPr>
              <a:t>gfi_tiete@sp.gov.br</a:t>
            </a:r>
            <a:endParaRPr lang="pt-BR" sz="3600" dirty="0">
              <a:ea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91E3FC-9690-4FCA-9E28-D6EFD1C36301}"/>
              </a:ext>
            </a:extLst>
          </p:cNvPr>
          <p:cNvSpPr txBox="1"/>
          <p:nvPr/>
        </p:nvSpPr>
        <p:spPr>
          <a:xfrm>
            <a:off x="4145719" y="6766843"/>
            <a:ext cx="6719680" cy="603242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3200" b="1" dirty="0">
                <a:latin typeface="Avenir Next LT Pro"/>
                <a:ea typeface="Calibri"/>
                <a:cs typeface="Calibri"/>
              </a:rPr>
              <a:t>Obrigado!</a:t>
            </a:r>
          </a:p>
        </p:txBody>
      </p:sp>
      <p:pic>
        <p:nvPicPr>
          <p:cNvPr id="11" name="Google Shape;84;p1">
            <a:extLst>
              <a:ext uri="{FF2B5EF4-FFF2-40B4-BE49-F238E27FC236}">
                <a16:creationId xmlns:a16="http://schemas.microsoft.com/office/drawing/2014/main" id="{5CBCA7D0-B0A1-4B81-B637-AB4AF781A6BB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0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5E04-F1E3-193B-32B9-B781ED300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arco no meio do lago com árvores em volta&#10;&#10;Descrição gerada automaticamente">
            <a:extLst>
              <a:ext uri="{FF2B5EF4-FFF2-40B4-BE49-F238E27FC236}">
                <a16:creationId xmlns:a16="http://schemas.microsoft.com/office/drawing/2014/main" id="{5E3FB9CE-0861-6DEA-8D17-ED80E1FBB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6247" r="17422" b="18004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D28C6FD-3A42-02CB-7C0D-2E86B9AB5B06}"/>
              </a:ext>
            </a:extLst>
          </p:cNvPr>
          <p:cNvSpPr txBox="1"/>
          <p:nvPr/>
        </p:nvSpPr>
        <p:spPr>
          <a:xfrm>
            <a:off x="317894" y="1266649"/>
            <a:ext cx="5927669" cy="35455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80" b="1">
                <a:ea typeface="Calibri"/>
                <a:cs typeface="Calibri"/>
              </a:rPr>
              <a:t>Impactos Ambientais nos Reservatórios do Médio e Baixo Tietê</a:t>
            </a:r>
          </a:p>
          <a:p>
            <a:endParaRPr lang="pt-BR" sz="216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400">
                <a:ea typeface="Calibri"/>
                <a:cs typeface="Calibri"/>
              </a:rPr>
              <a:t>Eutrofização (proliferação de algas e de plantas aquáticas)</a:t>
            </a:r>
          </a:p>
          <a:p>
            <a:pPr marL="342900" indent="-342900">
              <a:buFont typeface="Arial"/>
              <a:buChar char="•"/>
            </a:pPr>
            <a:r>
              <a:rPr lang="pt-BR" sz="2400">
                <a:ea typeface="Calibri"/>
                <a:cs typeface="Calibri"/>
              </a:rPr>
              <a:t>Mortandade de peixes</a:t>
            </a:r>
          </a:p>
          <a:p>
            <a:pPr marL="342900" indent="-342900">
              <a:buFont typeface="Arial"/>
              <a:buChar char="•"/>
            </a:pPr>
            <a:r>
              <a:rPr lang="pt-BR" sz="2400">
                <a:ea typeface="Calibri"/>
                <a:cs typeface="Calibri"/>
              </a:rPr>
              <a:t>Comprometimento de abastecimento público e da balneabilidade</a:t>
            </a:r>
          </a:p>
          <a:p>
            <a:pPr marL="342900" indent="-342900">
              <a:buFont typeface="Arial,Sans-Serif"/>
              <a:buChar char="•"/>
            </a:pPr>
            <a:r>
              <a:rPr lang="pt-BR" sz="2400">
                <a:ea typeface="Calibri"/>
                <a:cs typeface="Calibri"/>
              </a:rPr>
              <a:t>Mau cheiro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7A5B76-CBAD-793E-2CDE-462338B7FA06}"/>
              </a:ext>
            </a:extLst>
          </p:cNvPr>
          <p:cNvSpPr txBox="1"/>
          <p:nvPr/>
        </p:nvSpPr>
        <p:spPr>
          <a:xfrm>
            <a:off x="1333954" y="5758622"/>
            <a:ext cx="3771480" cy="1920526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80">
                <a:solidFill>
                  <a:srgbClr val="FFFFFF"/>
                </a:solidFill>
                <a:ea typeface="Calibri"/>
                <a:cs typeface="Calibri"/>
              </a:rPr>
              <a:t>Prejuízos financeiros:</a:t>
            </a:r>
          </a:p>
          <a:p>
            <a:pPr algn="ctr"/>
            <a:endParaRPr lang="pt-BR" sz="168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  <a:p>
            <a:pPr marL="411480" indent="-411480">
              <a:buFont typeface="Arial"/>
              <a:buChar char="•"/>
            </a:pPr>
            <a:r>
              <a:rPr lang="pt-BR" sz="2400">
                <a:solidFill>
                  <a:srgbClr val="FFFFFF"/>
                </a:solidFill>
                <a:ea typeface="Calibri" panose="020F0502020204030204"/>
                <a:cs typeface="Calibri" panose="020F0502020204030204"/>
              </a:rPr>
              <a:t>Piscicultura</a:t>
            </a:r>
          </a:p>
          <a:p>
            <a:pPr marL="411480" indent="-411480">
              <a:buFont typeface="Arial"/>
              <a:buChar char="•"/>
            </a:pPr>
            <a:r>
              <a:rPr lang="pt-BR" sz="2400">
                <a:solidFill>
                  <a:srgbClr val="FFFFFF"/>
                </a:solidFill>
                <a:ea typeface="Calibri" panose="020F0502020204030204"/>
                <a:cs typeface="Calibri" panose="020F0502020204030204"/>
              </a:rPr>
              <a:t>Turismo e recreação</a:t>
            </a:r>
          </a:p>
          <a:p>
            <a:pPr marL="411480" indent="-411480">
              <a:buFont typeface="Arial"/>
              <a:buChar char="•"/>
            </a:pPr>
            <a:r>
              <a:rPr lang="pt-BR" sz="2400">
                <a:solidFill>
                  <a:srgbClr val="FFFFFF"/>
                </a:solidFill>
                <a:ea typeface="Calibri" panose="020F0502020204030204"/>
                <a:cs typeface="Calibri" panose="020F0502020204030204"/>
              </a:rPr>
              <a:t>Transporte hidroviário</a:t>
            </a:r>
          </a:p>
        </p:txBody>
      </p:sp>
      <p:sp>
        <p:nvSpPr>
          <p:cNvPr id="4" name="Seta: para Cima 3">
            <a:extLst>
              <a:ext uri="{FF2B5EF4-FFF2-40B4-BE49-F238E27FC236}">
                <a16:creationId xmlns:a16="http://schemas.microsoft.com/office/drawing/2014/main" id="{36F07C93-8466-8C3B-0D2A-837F12A4CED0}"/>
              </a:ext>
            </a:extLst>
          </p:cNvPr>
          <p:cNvSpPr/>
          <p:nvPr/>
        </p:nvSpPr>
        <p:spPr>
          <a:xfrm rot="10800000">
            <a:off x="2697479" y="4875884"/>
            <a:ext cx="708660" cy="81153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AD9BC2-765C-0367-82D7-225AE26853AC}"/>
              </a:ext>
            </a:extLst>
          </p:cNvPr>
          <p:cNvSpPr txBox="1"/>
          <p:nvPr/>
        </p:nvSpPr>
        <p:spPr>
          <a:xfrm>
            <a:off x="7741158" y="1266647"/>
            <a:ext cx="6303296" cy="32131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80" b="1">
                <a:ea typeface="Calibri"/>
                <a:cs typeface="Calibri"/>
              </a:rPr>
              <a:t>Quais as causas dessa situação?</a:t>
            </a:r>
            <a:endParaRPr lang="pt-BR" sz="2160"/>
          </a:p>
          <a:p>
            <a:r>
              <a:rPr lang="pt-BR" sz="2160" b="1">
                <a:ea typeface="Calibri"/>
                <a:cs typeface="Calibri"/>
              </a:rPr>
              <a:t>FONTES POLUIDORAS</a:t>
            </a:r>
          </a:p>
          <a:p>
            <a:pPr marL="342900" indent="-342900">
              <a:buFont typeface="Arial,Sans-Serif"/>
              <a:buChar char="•"/>
            </a:pPr>
            <a:r>
              <a:rPr lang="pt-BR" sz="2160">
                <a:ea typeface="Calibri"/>
                <a:cs typeface="Calibri"/>
              </a:rPr>
              <a:t>Excesso de nutrientes devido aos lançamentos de:</a:t>
            </a:r>
            <a:endParaRPr lang="en-US" sz="2160">
              <a:ea typeface="Calibri"/>
              <a:cs typeface="Calibri"/>
            </a:endParaRPr>
          </a:p>
          <a:p>
            <a:pPr marL="891540" lvl="1" indent="-342900">
              <a:buFont typeface="Courier New,monospace"/>
              <a:buChar char="o"/>
            </a:pPr>
            <a:r>
              <a:rPr lang="pt-BR" sz="2160">
                <a:ea typeface="Calibri"/>
                <a:cs typeface="Calibri"/>
              </a:rPr>
              <a:t>Esgoto não tratado</a:t>
            </a:r>
            <a:endParaRPr lang="en-US" sz="2160">
              <a:ea typeface="Calibri"/>
              <a:cs typeface="Calibri"/>
            </a:endParaRPr>
          </a:p>
          <a:p>
            <a:pPr marL="891540" lvl="1" indent="-342900">
              <a:buFont typeface="Courier New"/>
              <a:buChar char="o"/>
            </a:pPr>
            <a:r>
              <a:rPr lang="pt-BR" sz="2160">
                <a:ea typeface="Calibri"/>
                <a:cs typeface="Calibri"/>
              </a:rPr>
              <a:t>Carga difusa rural e urbana</a:t>
            </a:r>
            <a:endParaRPr lang="pt-BR" sz="2160"/>
          </a:p>
          <a:p>
            <a:pPr marL="891540" lvl="1" indent="-342900">
              <a:buFont typeface="Courier New"/>
              <a:buChar char="o"/>
            </a:pPr>
            <a:r>
              <a:rPr lang="pt-BR" sz="2160">
                <a:ea typeface="Calibri"/>
                <a:cs typeface="Calibri"/>
              </a:rPr>
              <a:t>Esgoto tratado sem remoção de nutrientes</a:t>
            </a:r>
          </a:p>
          <a:p>
            <a:r>
              <a:rPr lang="pt-BR" sz="2160" b="1">
                <a:ea typeface="Calibri"/>
                <a:cs typeface="Calibri"/>
              </a:rPr>
              <a:t>MUDANÇAS CLIMÁTICAS</a:t>
            </a:r>
          </a:p>
          <a:p>
            <a:pPr marL="891540" lvl="1" indent="-342900">
              <a:buFont typeface="Courier New"/>
              <a:buChar char="o"/>
            </a:pPr>
            <a:r>
              <a:rPr lang="pt-BR" sz="2160">
                <a:ea typeface="Calibri"/>
                <a:cs typeface="Calibri"/>
              </a:rPr>
              <a:t>Temperaturas mais elevadas</a:t>
            </a:r>
          </a:p>
          <a:p>
            <a:pPr marL="891540" lvl="1" indent="-342900">
              <a:buFont typeface="Courier New"/>
              <a:buChar char="o"/>
            </a:pPr>
            <a:r>
              <a:rPr lang="pt-BR" sz="2160">
                <a:ea typeface="Calibri"/>
                <a:cs typeface="Calibri"/>
              </a:rPr>
              <a:t>Alteração do regime pluviométrico</a:t>
            </a:r>
            <a:endParaRPr lang="pt-BR" sz="216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431A3E81-0E95-AB8B-6037-A963429F502A}"/>
              </a:ext>
            </a:extLst>
          </p:cNvPr>
          <p:cNvSpPr/>
          <p:nvPr/>
        </p:nvSpPr>
        <p:spPr>
          <a:xfrm rot="16200000">
            <a:off x="6556414" y="2467251"/>
            <a:ext cx="708660" cy="81153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39BA2D-0B68-DACA-48A6-24D583ED47F3}"/>
              </a:ext>
            </a:extLst>
          </p:cNvPr>
          <p:cNvSpPr txBox="1"/>
          <p:nvPr/>
        </p:nvSpPr>
        <p:spPr>
          <a:xfrm>
            <a:off x="887832" y="290564"/>
            <a:ext cx="12905071" cy="7017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840" b="1">
                <a:ea typeface="Calibri"/>
                <a:cs typeface="Calibri"/>
              </a:rPr>
              <a:t>SITUAÇÃO DO RIO TIETÊ - PRIMEIRO TRIMESTRE DE 2025</a:t>
            </a:r>
            <a:endParaRPr lang="pt-BR" sz="3840">
              <a:ea typeface="Calibri"/>
              <a:cs typeface="Calibri"/>
            </a:endParaRPr>
          </a:p>
        </p:txBody>
      </p:sp>
      <p:pic>
        <p:nvPicPr>
          <p:cNvPr id="10" name="Google Shape;84;p1">
            <a:extLst>
              <a:ext uri="{FF2B5EF4-FFF2-40B4-BE49-F238E27FC236}">
                <a16:creationId xmlns:a16="http://schemas.microsoft.com/office/drawing/2014/main" id="{68627D12-34E6-44F5-9011-46ED2427D03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06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62406E1-A14A-1E03-D025-17C71D0F88DA}"/>
              </a:ext>
            </a:extLst>
          </p:cNvPr>
          <p:cNvSpPr txBox="1"/>
          <p:nvPr/>
        </p:nvSpPr>
        <p:spPr>
          <a:xfrm>
            <a:off x="419174" y="839798"/>
            <a:ext cx="2994968" cy="3434786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pt-BR" sz="3600" b="1" dirty="0">
                <a:latin typeface="Avenir Next LT Pro"/>
                <a:ea typeface="Calibri"/>
                <a:cs typeface="Calibri"/>
              </a:rPr>
              <a:t>Grupo de Fiscalização Integrada </a:t>
            </a:r>
            <a:br>
              <a:rPr lang="pt-BR" sz="3600" b="1" dirty="0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 dirty="0">
                <a:latin typeface="Avenir Next LT Pro"/>
                <a:ea typeface="Calibri"/>
                <a:cs typeface="Calibri"/>
              </a:rPr>
              <a:t>das Águas </a:t>
            </a:r>
            <a:br>
              <a:rPr lang="pt-BR" sz="3600" b="1" dirty="0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 dirty="0">
                <a:latin typeface="Avenir Next LT Pro"/>
                <a:ea typeface="Calibri"/>
                <a:cs typeface="Calibri"/>
              </a:rPr>
              <a:t>do Rio Tietê (GFI - Tietê)</a:t>
            </a:r>
            <a:endParaRPr lang="pt-BR" sz="3600" dirty="0">
              <a:latin typeface="Avenir Next LT Pro" panose="020B0504020202020204" pitchFamily="34" charset="0"/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F22803-DB25-6948-39C4-B236055383DD}"/>
              </a:ext>
            </a:extLst>
          </p:cNvPr>
          <p:cNvSpPr txBox="1"/>
          <p:nvPr/>
        </p:nvSpPr>
        <p:spPr>
          <a:xfrm>
            <a:off x="3539978" y="831297"/>
            <a:ext cx="10887636" cy="7095019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880" b="1" dirty="0">
                <a:solidFill>
                  <a:srgbClr val="000000"/>
                </a:solidFill>
                <a:highlight>
                  <a:srgbClr val="FFFFFF"/>
                </a:highlight>
                <a:latin typeface="Avenir Next LT Pro"/>
              </a:rPr>
              <a:t>Instituído pela Resolução Conjunta SEMIL/SAA nº 01/25</a:t>
            </a:r>
            <a:endParaRPr lang="pt-BR" sz="2880" b="1" dirty="0">
              <a:highlight>
                <a:srgbClr val="FFFFFF"/>
              </a:highlight>
              <a:latin typeface="Avenir Next LT Pro"/>
            </a:endParaRPr>
          </a:p>
          <a:p>
            <a:pPr marL="342900" indent="-342900">
              <a:buFont typeface="Arial"/>
              <a:buChar char="•"/>
            </a:pPr>
            <a:endParaRPr lang="pt-BR" sz="2160" b="1" dirty="0">
              <a:highlight>
                <a:srgbClr val="FFFFFF"/>
              </a:highlight>
              <a:latin typeface="Avenir Next LT Pro" panose="020B05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pt-BR" sz="2880" b="1" dirty="0">
                <a:highlight>
                  <a:srgbClr val="FFFFFF"/>
                </a:highlight>
                <a:latin typeface="Avenir Next LT Pro"/>
              </a:rPr>
              <a:t>Composição:</a:t>
            </a:r>
          </a:p>
          <a:p>
            <a:pPr marL="342900" indent="-342900">
              <a:buFont typeface="Arial"/>
              <a:buChar char="•"/>
            </a:pPr>
            <a:endParaRPr lang="pt-BR" sz="2160" b="1" dirty="0">
              <a:highlight>
                <a:srgbClr val="FFFFFF"/>
              </a:highlight>
              <a:latin typeface="Avenir Next LT Pro" panose="020B0504020202020204" pitchFamily="34" charset="0"/>
              <a:ea typeface="Open Sans"/>
              <a:cs typeface="Open Sans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I - Secretaria de Meio Ambiente, Infraestrutura e Logística do Estado de São Paulo (SEMIL);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II - Companhia Ambiental do Estado de São Paulo (CETESB);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III - Fundação para Conservação Produção Florestal do Estado São Paulo (Fundação Florestal);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IV - Polícia Militar Ambiental do Estado de São Paulo (</a:t>
            </a:r>
            <a:r>
              <a:rPr lang="pt-BR" sz="2160" dirty="0" err="1"/>
              <a:t>PMAmb</a:t>
            </a:r>
            <a:r>
              <a:rPr lang="pt-BR" sz="2160" dirty="0"/>
              <a:t>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V - Secretaria de Agricultura e Abastecimento do Estado de São Paulo (SAA);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VI - Agência de Águas de São Paulo (SP-Águas);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VII - Comitês de Bacias do Rio Tietê, que aderirem ao Grupo de Fiscalização Integrada; e</a:t>
            </a:r>
            <a:endParaRPr lang="pt-BR" sz="2160" dirty="0">
              <a:ea typeface="Calibri"/>
              <a:cs typeface="Calibri"/>
            </a:endParaRPr>
          </a:p>
          <a:p>
            <a:pPr marL="342900" algn="just">
              <a:lnSpc>
                <a:spcPct val="150000"/>
              </a:lnSpc>
            </a:pPr>
            <a:r>
              <a:rPr lang="pt-BR" sz="2160" dirty="0"/>
              <a:t>VIII - Prefeituras das sub-bacias do Alto Tietê, Sorocaba/Médio Tietê, Piracicaba-Capivari-Jundiaí, Tietê/Batalha, Tietê/Jacaré e Baixo Tietê, </a:t>
            </a:r>
            <a:r>
              <a:rPr lang="pt-BR" sz="2160" u="sng" dirty="0"/>
              <a:t>que aderirem</a:t>
            </a:r>
            <a:r>
              <a:rPr lang="pt-BR" sz="2160" dirty="0"/>
              <a:t> ao Grupo de Fiscalização Integrada.</a:t>
            </a:r>
            <a:endParaRPr lang="pt-BR" sz="2160" dirty="0">
              <a:ea typeface="Calibri"/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4388657-0928-4C4F-9B9D-BA03C7A95A03}"/>
              </a:ext>
            </a:extLst>
          </p:cNvPr>
          <p:cNvSpPr/>
          <p:nvPr/>
        </p:nvSpPr>
        <p:spPr>
          <a:xfrm>
            <a:off x="3714422" y="827002"/>
            <a:ext cx="10887636" cy="700734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pic>
        <p:nvPicPr>
          <p:cNvPr id="5" name="Picture 2" descr="Dia do Rio Tietê: região de Sorocaba tem três dos seis pontos com qualidade  de água boa, aponta estudo | Sorocaba e Jundiaí | G1">
            <a:extLst>
              <a:ext uri="{FF2B5EF4-FFF2-40B4-BE49-F238E27FC236}">
                <a16:creationId xmlns:a16="http://schemas.microsoft.com/office/drawing/2014/main" id="{3ECCE2C1-656A-4D4D-B77B-428F30681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r="16349" b="6292"/>
          <a:stretch/>
        </p:blipFill>
        <p:spPr bwMode="auto">
          <a:xfrm>
            <a:off x="88090" y="4694761"/>
            <a:ext cx="3451888" cy="27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4;p1">
            <a:extLst>
              <a:ext uri="{FF2B5EF4-FFF2-40B4-BE49-F238E27FC236}">
                <a16:creationId xmlns:a16="http://schemas.microsoft.com/office/drawing/2014/main" id="{AFEF2BE9-7405-4BDE-AC37-022696AE9C7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41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7D53CC9F-8416-47B8-8EFE-ECA3AA7633F1}"/>
              </a:ext>
            </a:extLst>
          </p:cNvPr>
          <p:cNvGrpSpPr/>
          <p:nvPr/>
        </p:nvGrpSpPr>
        <p:grpSpPr>
          <a:xfrm>
            <a:off x="4538265" y="1015002"/>
            <a:ext cx="9675250" cy="6124032"/>
            <a:chOff x="5288806" y="1754697"/>
            <a:chExt cx="6626811" cy="4194497"/>
          </a:xfrm>
        </p:grpSpPr>
        <p:pic>
          <p:nvPicPr>
            <p:cNvPr id="7" name="Imagem 6" descr="Mapa&#10;&#10;O conteúdo gerado por IA pode estar incorreto.">
              <a:extLst>
                <a:ext uri="{FF2B5EF4-FFF2-40B4-BE49-F238E27FC236}">
                  <a16:creationId xmlns:a16="http://schemas.microsoft.com/office/drawing/2014/main" id="{70DB99DF-6E4B-4513-8FB1-657CB37F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8806" y="1754697"/>
              <a:ext cx="6626811" cy="4194497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05EA28A-0A87-437B-B4EF-5AE986E846AE}"/>
                </a:ext>
              </a:extLst>
            </p:cNvPr>
            <p:cNvSpPr txBox="1"/>
            <p:nvPr/>
          </p:nvSpPr>
          <p:spPr>
            <a:xfrm>
              <a:off x="7249922" y="2606005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solidFill>
                    <a:srgbClr val="000000"/>
                  </a:solidFill>
                  <a:ea typeface="Calibri"/>
                  <a:cs typeface="Calibri"/>
                </a:rPr>
                <a:t>19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A938279-3263-463F-BBD0-24B0B8955B05}"/>
                </a:ext>
              </a:extLst>
            </p:cNvPr>
            <p:cNvSpPr txBox="1"/>
            <p:nvPr/>
          </p:nvSpPr>
          <p:spPr>
            <a:xfrm>
              <a:off x="8319518" y="3046426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solidFill>
                    <a:srgbClr val="000000"/>
                  </a:solidFill>
                  <a:ea typeface="Calibri"/>
                  <a:cs typeface="Calibri"/>
                </a:rPr>
                <a:t>16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F8E7963-A6E2-4242-8F96-FF114557B9C0}"/>
                </a:ext>
              </a:extLst>
            </p:cNvPr>
            <p:cNvSpPr txBox="1"/>
            <p:nvPr/>
          </p:nvSpPr>
          <p:spPr>
            <a:xfrm>
              <a:off x="8962674" y="3556757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solidFill>
                    <a:srgbClr val="000000"/>
                  </a:solidFill>
                  <a:ea typeface="Calibri"/>
                  <a:cs typeface="Calibri"/>
                </a:rPr>
                <a:t>13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CBCD116F-7FE1-4064-9257-1FA3A636C3B0}"/>
                </a:ext>
              </a:extLst>
            </p:cNvPr>
            <p:cNvSpPr txBox="1"/>
            <p:nvPr/>
          </p:nvSpPr>
          <p:spPr>
            <a:xfrm>
              <a:off x="9514949" y="4654316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solidFill>
                    <a:srgbClr val="000000"/>
                  </a:solidFill>
                  <a:ea typeface="Calibri"/>
                  <a:cs typeface="Calibri"/>
                </a:rPr>
                <a:t>10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FA29B20-9EF8-4866-A27E-AB5C747E7587}"/>
                </a:ext>
              </a:extLst>
            </p:cNvPr>
            <p:cNvSpPr txBox="1"/>
            <p:nvPr/>
          </p:nvSpPr>
          <p:spPr>
            <a:xfrm>
              <a:off x="9871481" y="4150977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solidFill>
                    <a:srgbClr val="000000"/>
                  </a:solidFill>
                  <a:ea typeface="Calibri"/>
                  <a:cs typeface="Calibri"/>
                </a:rPr>
                <a:t>05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A6C15F3-3987-4D82-A34D-BDB7EDA94869}"/>
                </a:ext>
              </a:extLst>
            </p:cNvPr>
            <p:cNvSpPr txBox="1"/>
            <p:nvPr/>
          </p:nvSpPr>
          <p:spPr>
            <a:xfrm>
              <a:off x="10423756" y="4919968"/>
              <a:ext cx="552449" cy="3035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160" b="1">
                  <a:ea typeface="Calibri"/>
                  <a:cs typeface="Calibri"/>
                </a:rPr>
                <a:t>06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62406E1-A14A-1E03-D025-17C71D0F88DA}"/>
              </a:ext>
            </a:extLst>
          </p:cNvPr>
          <p:cNvSpPr txBox="1"/>
          <p:nvPr/>
        </p:nvSpPr>
        <p:spPr>
          <a:xfrm>
            <a:off x="696010" y="890130"/>
            <a:ext cx="3842256" cy="3434786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pt-BR" sz="3600" b="1">
                <a:latin typeface="Avenir Next LT Pro"/>
                <a:ea typeface="Calibri"/>
                <a:cs typeface="Calibri"/>
              </a:rPr>
              <a:t>Grupo de Fiscalização Integrada </a:t>
            </a:r>
            <a:br>
              <a:rPr lang="pt-BR" sz="3600" b="1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>
                <a:latin typeface="Avenir Next LT Pro"/>
                <a:ea typeface="Calibri"/>
                <a:cs typeface="Calibri"/>
              </a:rPr>
              <a:t>das Águas </a:t>
            </a:r>
            <a:br>
              <a:rPr lang="pt-BR" sz="3600" b="1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>
                <a:latin typeface="Avenir Next LT Pro"/>
                <a:ea typeface="Calibri"/>
                <a:cs typeface="Calibri"/>
              </a:rPr>
              <a:t>do Rio Tietê (GFI - Tietê)</a:t>
            </a:r>
            <a:endParaRPr lang="pt-BR" sz="3600">
              <a:latin typeface="Avenir Next LT Pro"/>
              <a:ea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DAF605-6E6A-4B2C-95CC-A9C52EB47474}"/>
              </a:ext>
            </a:extLst>
          </p:cNvPr>
          <p:cNvSpPr txBox="1"/>
          <p:nvPr/>
        </p:nvSpPr>
        <p:spPr>
          <a:xfrm>
            <a:off x="2529329" y="4343922"/>
            <a:ext cx="5810930" cy="3618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pt-BR" sz="2400" b="1">
                <a:solidFill>
                  <a:srgbClr val="000000"/>
                </a:solidFill>
                <a:highlight>
                  <a:srgbClr val="FFFFFF"/>
                </a:highlight>
                <a:latin typeface="Avenir Next LT Pro"/>
              </a:rPr>
              <a:t>    Área de abrangência:</a:t>
            </a:r>
            <a:endParaRPr lang="pt-BR" sz="2400" b="1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pt-BR" sz="1320">
              <a:highlight>
                <a:srgbClr val="FFFFFF"/>
              </a:highlight>
              <a:latin typeface="Avenir Next LT Pro" panose="020B0504020202020204" pitchFamily="34" charset="0"/>
              <a:ea typeface="Open Sans"/>
              <a:cs typeface="Open Sans"/>
            </a:endParaRP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 - Alto Tietê (UGRHI-06)</a:t>
            </a: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II - Piracicaba-Capivari-Jundiaí (UGRHI-05)</a:t>
            </a:r>
            <a:endParaRPr lang="pt-BR" sz="2160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III - Sorocaba/Médio Tietê (UGRHI-10)</a:t>
            </a:r>
            <a:endParaRPr lang="pt-BR" sz="2160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IV - Tietê/Jacaré (UGRHI-13)</a:t>
            </a:r>
            <a:endParaRPr lang="pt-BR" sz="2160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V - Tietê/Batalha (UGRHI-16)</a:t>
            </a:r>
            <a:endParaRPr lang="pt-BR" sz="2160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indent="342900" algn="just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VI - Baixo Tietê (UGRHI-19)</a:t>
            </a:r>
            <a:endParaRPr lang="pt-BR" sz="2160" b="1">
              <a:highlight>
                <a:srgbClr val="FFFFFF"/>
              </a:highlight>
              <a:latin typeface="Avenir Next LT Pro"/>
            </a:endParaRPr>
          </a:p>
        </p:txBody>
      </p:sp>
      <p:pic>
        <p:nvPicPr>
          <p:cNvPr id="15" name="Google Shape;84;p1">
            <a:extLst>
              <a:ext uri="{FF2B5EF4-FFF2-40B4-BE49-F238E27FC236}">
                <a16:creationId xmlns:a16="http://schemas.microsoft.com/office/drawing/2014/main" id="{61068693-2F2F-4D4C-9138-D8B79E265D2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41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62406E1-A14A-1E03-D025-17C71D0F88DA}"/>
              </a:ext>
            </a:extLst>
          </p:cNvPr>
          <p:cNvSpPr txBox="1"/>
          <p:nvPr/>
        </p:nvSpPr>
        <p:spPr>
          <a:xfrm>
            <a:off x="9823231" y="76398"/>
            <a:ext cx="3842256" cy="3434786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r"/>
            <a:r>
              <a:rPr lang="pt-BR" sz="3600" b="1">
                <a:latin typeface="Avenir Next LT Pro"/>
                <a:ea typeface="Calibri"/>
                <a:cs typeface="Calibri"/>
              </a:rPr>
              <a:t>Grupo de Fiscalização Integrada </a:t>
            </a:r>
            <a:br>
              <a:rPr lang="pt-BR" sz="3600" b="1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>
                <a:latin typeface="Avenir Next LT Pro"/>
                <a:ea typeface="Calibri"/>
                <a:cs typeface="Calibri"/>
              </a:rPr>
              <a:t>das Águas </a:t>
            </a:r>
            <a:br>
              <a:rPr lang="pt-BR" sz="3600" b="1">
                <a:latin typeface="Avenir Next LT Pro" panose="020B0504020202020204" pitchFamily="34" charset="0"/>
                <a:ea typeface="Calibri"/>
                <a:cs typeface="Calibri"/>
              </a:rPr>
            </a:br>
            <a:r>
              <a:rPr lang="pt-BR" sz="3600" b="1">
                <a:latin typeface="Avenir Next LT Pro"/>
                <a:ea typeface="Calibri"/>
                <a:cs typeface="Calibri"/>
              </a:rPr>
              <a:t>do Rio Tietê (GFI - Tietê)</a:t>
            </a:r>
            <a:endParaRPr lang="pt-BR" sz="3600">
              <a:latin typeface="Avenir Next LT Pro"/>
              <a:ea typeface="Calibri"/>
              <a:cs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4360E9A-791D-4082-BC49-A48C17B06FB0}"/>
              </a:ext>
            </a:extLst>
          </p:cNvPr>
          <p:cNvSpPr txBox="1"/>
          <p:nvPr/>
        </p:nvSpPr>
        <p:spPr>
          <a:xfrm>
            <a:off x="465663" y="3888115"/>
            <a:ext cx="13706210" cy="4136517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400" b="1">
                <a:solidFill>
                  <a:srgbClr val="000000"/>
                </a:solidFill>
                <a:highlight>
                  <a:srgbClr val="FFFFFF"/>
                </a:highlight>
                <a:latin typeface="Avenir Next LT Pro"/>
              </a:rPr>
              <a:t>Atribuições:</a:t>
            </a:r>
            <a:endParaRPr lang="pt-BR" sz="2400" b="1">
              <a:latin typeface="Avenir Next LT Pro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pt-BR" sz="2160" b="1">
              <a:highlight>
                <a:srgbClr val="FFFFFF"/>
              </a:highlight>
              <a:latin typeface="Avenir Next LT Pro" panose="020B0504020202020204" pitchFamily="34" charset="0"/>
              <a:ea typeface="Open Sans"/>
              <a:cs typeface="Open Sans"/>
            </a:endParaRPr>
          </a:p>
          <a:p>
            <a:pPr marL="342900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 - planejar e executar </a:t>
            </a:r>
            <a:r>
              <a:rPr lang="pt-BR" sz="21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ações conjuntas de fiscalização e monitoramento</a:t>
            </a: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 dos recursos ambientais, empreendimentos e atividades potencialmente poluidoras e/ou utilizadoras de recursos ambientais;</a:t>
            </a:r>
            <a:endParaRPr lang="pt-BR" sz="2160">
              <a:latin typeface="Avenir Next LT Pro"/>
              <a:ea typeface="Calibri"/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II - promover o </a:t>
            </a:r>
            <a:r>
              <a:rPr lang="pt-BR" sz="21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intercâmbio de informações</a:t>
            </a: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 entre os órgãos e entidades participantes;</a:t>
            </a:r>
            <a:endParaRPr lang="pt-BR" sz="2160">
              <a:latin typeface="Avenir Next LT Pro"/>
              <a:ea typeface="Calibri"/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III - adotar medidas para </a:t>
            </a:r>
            <a:r>
              <a:rPr lang="pt-BR" sz="21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combater fontes de poluição e degradação ambiental</a:t>
            </a: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; e</a:t>
            </a:r>
            <a:endParaRPr lang="pt-BR" sz="2160">
              <a:latin typeface="Avenir Next LT Pro"/>
              <a:ea typeface="Calibri"/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IV - elaborar </a:t>
            </a:r>
            <a:r>
              <a:rPr lang="pt-BR" sz="21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relatórios periódicos</a:t>
            </a: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 </a:t>
            </a:r>
            <a:r>
              <a:rPr lang="pt-BR" sz="21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sobre a qualidade da água e as atividades de fiscalização</a:t>
            </a:r>
            <a:r>
              <a:rPr lang="pt-BR" sz="216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 realizadas.</a:t>
            </a:r>
            <a:endParaRPr lang="pt-BR" sz="2160">
              <a:latin typeface="Avenir Next LT Pro"/>
              <a:ea typeface="Calibri" panose="020F0502020204030204"/>
              <a:cs typeface="Calibri" panose="020F0502020204030204"/>
            </a:endParaRPr>
          </a:p>
          <a:p>
            <a:endParaRPr lang="pt-BR" sz="2160">
              <a:highlight>
                <a:srgbClr val="FFFFFF"/>
              </a:highlight>
              <a:latin typeface="Avenir Next LT Pro" panose="020B0504020202020204" pitchFamily="34" charset="0"/>
              <a:ea typeface="Open Sans"/>
              <a:cs typeface="Open San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B05E51-F305-494E-8049-D27D09FC9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7008" b="7663"/>
          <a:stretch/>
        </p:blipFill>
        <p:spPr>
          <a:xfrm>
            <a:off x="1399" y="0"/>
            <a:ext cx="9545273" cy="3245033"/>
          </a:xfrm>
          <a:prstGeom prst="rect">
            <a:avLst/>
          </a:prstGeom>
        </p:spPr>
      </p:pic>
      <p:pic>
        <p:nvPicPr>
          <p:cNvPr id="5" name="Google Shape;84;p1">
            <a:extLst>
              <a:ext uri="{FF2B5EF4-FFF2-40B4-BE49-F238E27FC236}">
                <a16:creationId xmlns:a16="http://schemas.microsoft.com/office/drawing/2014/main" id="{36EA40A1-78CA-4F81-A854-1B07560A8AE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97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20B9B-82CD-2623-179D-2A71FB29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B5C290-C1EB-05E1-F579-81BD6F184776}"/>
              </a:ext>
            </a:extLst>
          </p:cNvPr>
          <p:cNvSpPr txBox="1"/>
          <p:nvPr/>
        </p:nvSpPr>
        <p:spPr>
          <a:xfrm>
            <a:off x="1349876" y="1557781"/>
            <a:ext cx="2358496" cy="9971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2880" b="1" dirty="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Criação do </a:t>
            </a:r>
            <a:endParaRPr lang="pt-BR" sz="2880" b="1" dirty="0"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2880" b="1" dirty="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GFI-Tietê</a:t>
            </a:r>
            <a:endParaRPr lang="pt-BR" sz="2400" b="1" dirty="0"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9E6B9579-57D5-C49E-624A-4D806659738A}"/>
              </a:ext>
            </a:extLst>
          </p:cNvPr>
          <p:cNvCxnSpPr/>
          <p:nvPr/>
        </p:nvCxnSpPr>
        <p:spPr>
          <a:xfrm flipV="1">
            <a:off x="1067184" y="2865362"/>
            <a:ext cx="12171480" cy="3062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D9C5A392-5537-2E46-1BB2-028A1839E98E}"/>
              </a:ext>
            </a:extLst>
          </p:cNvPr>
          <p:cNvSpPr txBox="1"/>
          <p:nvPr/>
        </p:nvSpPr>
        <p:spPr>
          <a:xfrm>
            <a:off x="1648508" y="3208607"/>
            <a:ext cx="1760290" cy="480131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240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25/03/25</a:t>
            </a:r>
            <a:endParaRPr lang="pt-BR" sz="240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D9A38008-D5DB-6F8A-E0D0-69715E91762D}"/>
              </a:ext>
            </a:extLst>
          </p:cNvPr>
          <p:cNvCxnSpPr/>
          <p:nvPr/>
        </p:nvCxnSpPr>
        <p:spPr>
          <a:xfrm>
            <a:off x="2446649" y="2758927"/>
            <a:ext cx="11429" cy="32004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83BFFB-1C27-0325-AE3B-80B4D12557C2}"/>
              </a:ext>
            </a:extLst>
          </p:cNvPr>
          <p:cNvSpPr txBox="1"/>
          <p:nvPr/>
        </p:nvSpPr>
        <p:spPr>
          <a:xfrm>
            <a:off x="4299431" y="3544170"/>
            <a:ext cx="5719891" cy="6278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288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AÇÕES DE </a:t>
            </a:r>
            <a:r>
              <a:rPr lang="pt-BR" sz="3360" b="1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CURTO PRAZO</a:t>
            </a:r>
            <a:endParaRPr lang="pt-BR" sz="3360" b="1">
              <a:highlight>
                <a:srgbClr val="FFFFFF"/>
              </a:highlight>
              <a:latin typeface="Avenir Next LT Pro" panose="020B0504020202020204" pitchFamily="34" charset="0"/>
              <a:ea typeface="Open Sans"/>
              <a:cs typeface="Open San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7AF6D2-D64E-18E0-BBF3-C6956F149697}"/>
              </a:ext>
            </a:extLst>
          </p:cNvPr>
          <p:cNvSpPr txBox="1"/>
          <p:nvPr/>
        </p:nvSpPr>
        <p:spPr>
          <a:xfrm>
            <a:off x="10490504" y="3191829"/>
            <a:ext cx="1760290" cy="480131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ctr"/>
            <a:r>
              <a:rPr lang="pt-BR" sz="2400">
                <a:highlight>
                  <a:srgbClr val="FFFFFF"/>
                </a:highlight>
                <a:latin typeface="Avenir Next LT Pro"/>
                <a:ea typeface="Open Sans"/>
                <a:cs typeface="Open Sans"/>
              </a:rPr>
              <a:t>25/04/25</a:t>
            </a:r>
            <a:endParaRPr lang="pt-BR" sz="240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DD1FE16-A2A9-91B3-A631-FEF416712CED}"/>
              </a:ext>
            </a:extLst>
          </p:cNvPr>
          <p:cNvCxnSpPr>
            <a:cxnSpLocks/>
          </p:cNvCxnSpPr>
          <p:nvPr/>
        </p:nvCxnSpPr>
        <p:spPr>
          <a:xfrm>
            <a:off x="11288645" y="2742149"/>
            <a:ext cx="11429" cy="32004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Logomarcas » CETESB - Companhia Ambiental do Estado de São Paulo">
            <a:extLst>
              <a:ext uri="{FF2B5EF4-FFF2-40B4-BE49-F238E27FC236}">
                <a16:creationId xmlns:a16="http://schemas.microsoft.com/office/drawing/2014/main" id="{32FBB4FD-21F5-ACC0-A17D-5C73D195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28" y="4931125"/>
            <a:ext cx="1776296" cy="2084576"/>
          </a:xfrm>
          <a:prstGeom prst="rect">
            <a:avLst/>
          </a:prstGeom>
        </p:spPr>
      </p:pic>
      <p:pic>
        <p:nvPicPr>
          <p:cNvPr id="12" name="Imagem 11" descr="Fotos de Viaturas: Polícia Militar de São Paulo">
            <a:extLst>
              <a:ext uri="{FF2B5EF4-FFF2-40B4-BE49-F238E27FC236}">
                <a16:creationId xmlns:a16="http://schemas.microsoft.com/office/drawing/2014/main" id="{F796859B-C269-57BF-8B9D-0C9811CA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645" y="4919202"/>
            <a:ext cx="3033470" cy="1617456"/>
          </a:xfrm>
          <a:prstGeom prst="rect">
            <a:avLst/>
          </a:prstGeom>
        </p:spPr>
      </p:pic>
      <p:pic>
        <p:nvPicPr>
          <p:cNvPr id="13" name="Imagem 12" descr="Diretoria - SP Águas - Agência de Águas do Estado de São Paulo">
            <a:extLst>
              <a:ext uri="{FF2B5EF4-FFF2-40B4-BE49-F238E27FC236}">
                <a16:creationId xmlns:a16="http://schemas.microsoft.com/office/drawing/2014/main" id="{86543011-352A-AA3B-EB3E-9DEFD170B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552" y="4931125"/>
            <a:ext cx="2654278" cy="16174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BAAF8B9-47D1-249D-E45C-D7F8B2AD7D68}"/>
              </a:ext>
            </a:extLst>
          </p:cNvPr>
          <p:cNvSpPr txBox="1"/>
          <p:nvPr/>
        </p:nvSpPr>
        <p:spPr>
          <a:xfrm>
            <a:off x="2052199" y="5542646"/>
            <a:ext cx="2434730" cy="21421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640" b="1" dirty="0">
                <a:latin typeface="Calibri"/>
                <a:ea typeface="Calibri"/>
                <a:cs typeface="Calibri"/>
              </a:rPr>
              <a:t>Secretaria de Meio Ambiente, Infraestrutura e Logística</a:t>
            </a:r>
            <a:r>
              <a:rPr lang="pt-BR" sz="2640" dirty="0">
                <a:latin typeface="Calibri"/>
                <a:ea typeface="Calibri"/>
                <a:cs typeface="Calibri"/>
              </a:rPr>
              <a:t>​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46038F1-5AC4-46BB-92E7-F3CB6CFC2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825" y="4931125"/>
            <a:ext cx="990126" cy="613878"/>
          </a:xfrm>
          <a:prstGeom prst="rect">
            <a:avLst/>
          </a:prstGeom>
        </p:spPr>
      </p:pic>
      <p:pic>
        <p:nvPicPr>
          <p:cNvPr id="18" name="Google Shape;84;p1">
            <a:extLst>
              <a:ext uri="{FF2B5EF4-FFF2-40B4-BE49-F238E27FC236}">
                <a16:creationId xmlns:a16="http://schemas.microsoft.com/office/drawing/2014/main" id="{DE5721DD-D233-4201-A455-FF7756CF4DD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3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6846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Ações Específicas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7335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177605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1811417"/>
            <a:ext cx="2843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Operação Algae-Tietê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7" y="2301835"/>
            <a:ext cx="668853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BR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Fiscalização de </a:t>
            </a:r>
            <a:r>
              <a:rPr lang="pt-BR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TCRAs</a:t>
            </a:r>
            <a:r>
              <a:rPr lang="pt-BR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proteção de </a:t>
            </a:r>
            <a:r>
              <a:rPr lang="pt-BR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APPs</a:t>
            </a:r>
            <a:r>
              <a:rPr lang="pt-BR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com foco na cobertura vegetal nas áreas de influência.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3559135"/>
            <a:ext cx="32067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Monitoramento da Água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04955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Sondas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multiparâmetro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Medições em pontos estratégicos.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49749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501749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0528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Geopatrulhamento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54327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Uso de drones e sistemas inteligentes de geoinformação.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93790" y="66138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6656308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30906" y="6691670"/>
            <a:ext cx="29697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Fiscalização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fontes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poluição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530906" y="7182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333 coletas de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amostras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(73 ETEs e 33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empresas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).</a:t>
            </a:r>
            <a:endParaRPr lang="en-US" sz="1750" dirty="0"/>
          </a:p>
        </p:txBody>
      </p:sp>
      <p:pic>
        <p:nvPicPr>
          <p:cNvPr id="20" name="Google Shape;84;p1">
            <a:extLst>
              <a:ext uri="{FF2B5EF4-FFF2-40B4-BE49-F238E27FC236}">
                <a16:creationId xmlns:a16="http://schemas.microsoft.com/office/drawing/2014/main" id="{67B81A81-5881-49C9-9283-8C36348E44E0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0" y="7641473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5BE9045-8564-4F46-8DCF-7435D068BD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9" t="10318" r="14101" b="10225"/>
          <a:stretch/>
        </p:blipFill>
        <p:spPr>
          <a:xfrm>
            <a:off x="8452112" y="0"/>
            <a:ext cx="6178288" cy="34204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3564BB7-52C0-4B67-8944-0A4D202DF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43" b="10237"/>
          <a:stretch/>
        </p:blipFill>
        <p:spPr>
          <a:xfrm>
            <a:off x="8452113" y="3320927"/>
            <a:ext cx="6178288" cy="49248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6846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Ações Específicas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890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273155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766912"/>
            <a:ext cx="2843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</a:rPr>
              <a:t>Ações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</a:rPr>
              <a:t> para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</a:rPr>
              <a:t>garantir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</a:rPr>
              <a:t> a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</a:rPr>
              <a:t>navegação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7" y="3257330"/>
            <a:ext cx="586648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BR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Vertimento</a:t>
            </a:r>
            <a:r>
              <a:rPr lang="pt-BR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controlado e monitoramento.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49749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01749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0528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Compartilhamento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de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informações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7" y="5543272"/>
            <a:ext cx="58664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Disponibilização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das bases de dados 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troca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informações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entre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órgãos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envolvidos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20" name="Google Shape;84;p1">
            <a:extLst>
              <a:ext uri="{FF2B5EF4-FFF2-40B4-BE49-F238E27FC236}">
                <a16:creationId xmlns:a16="http://schemas.microsoft.com/office/drawing/2014/main" id="{67B81A81-5881-49C9-9283-8C36348E44E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0" y="7641473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9579F2D-77AF-4691-8380-5742D0314A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92" t="4064" r="22592" b="10132"/>
          <a:stretch/>
        </p:blipFill>
        <p:spPr>
          <a:xfrm>
            <a:off x="11572240" y="120503"/>
            <a:ext cx="3058160" cy="419474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68E878F-2F86-4831-8BE2-B73475C65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580" y="4315244"/>
            <a:ext cx="6946820" cy="390758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E539EFE-CE66-4677-B83F-9DA435406F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45" t="1626" r="39802" b="10952"/>
          <a:stretch/>
        </p:blipFill>
        <p:spPr>
          <a:xfrm>
            <a:off x="7683579" y="129788"/>
            <a:ext cx="4116083" cy="41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21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6021" y="674608"/>
            <a:ext cx="3218974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pt-BR" sz="6000" dirty="0"/>
              <a:t>Painel de Monitoramento de Macrófitas</a:t>
            </a:r>
            <a:endParaRPr lang="en-US" sz="2500" dirty="0"/>
          </a:p>
        </p:txBody>
      </p:sp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A8E117A4-A5C7-464A-A854-0B43BEBF346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388" b="35671"/>
          <a:stretch/>
        </p:blipFill>
        <p:spPr>
          <a:xfrm>
            <a:off x="12889736" y="7554992"/>
            <a:ext cx="1646962" cy="6042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A582BE2-0600-44F0-BC19-C841B1DC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09" y="1310087"/>
            <a:ext cx="11619927" cy="640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D8673A6390CD34C8D11822825EE496B" ma:contentTypeVersion="3" ma:contentTypeDescription="Crie um novo documento." ma:contentTypeScope="" ma:versionID="5101ddfe59f877eaf9ff9640432b71d4">
  <xsd:schema xmlns:xsd="http://www.w3.org/2001/XMLSchema" xmlns:xs="http://www.w3.org/2001/XMLSchema" xmlns:p="http://schemas.microsoft.com/office/2006/metadata/properties" xmlns:ns2="a171444e-a010-47f7-9673-2d03fbfd537e" targetNamespace="http://schemas.microsoft.com/office/2006/metadata/properties" ma:root="true" ma:fieldsID="9c31dc3d6baa96b79469c0d296485e7c" ns2:_="">
    <xsd:import namespace="a171444e-a010-47f7-9673-2d03fbfd5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1444e-a010-47f7-9673-2d03fbfd5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65AD01-E88C-4586-864A-2792021F605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42A99EE-4045-43F5-802D-90C041A1D1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71444e-a010-47f7-9673-2d03fbfd5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DC486F-A5F0-4D0D-9F57-67655D6766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1051</Words>
  <Application>Microsoft Office PowerPoint</Application>
  <PresentationFormat>Personalizar</PresentationFormat>
  <Paragraphs>159</Paragraphs>
  <Slides>17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7" baseType="lpstr">
      <vt:lpstr>Avenir Next LT Pro</vt:lpstr>
      <vt:lpstr>Bitter Medium</vt:lpstr>
      <vt:lpstr>Courier New,monospace</vt:lpstr>
      <vt:lpstr>Arial</vt:lpstr>
      <vt:lpstr>Open Sans</vt:lpstr>
      <vt:lpstr>Courier New</vt:lpstr>
      <vt:lpstr>Calibri</vt:lpstr>
      <vt:lpstr>Calibri Light</vt:lpstr>
      <vt:lpstr>Arial,Sans-Serif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Cristiano Kenji Iwai</cp:lastModifiedBy>
  <cp:revision>16</cp:revision>
  <dcterms:created xsi:type="dcterms:W3CDTF">2025-05-26T21:28:46Z</dcterms:created>
  <dcterms:modified xsi:type="dcterms:W3CDTF">2025-07-08T10:01:36Z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0x0101007D8673A6390CD34C8D11822825EE496B</vt:lpwstr>
  </property>
</Properties>
</file>