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</p:sldMasterIdLst>
  <p:notesMasterIdLst>
    <p:notesMasterId r:id="rId22"/>
  </p:notesMasterIdLst>
  <p:sldIdLst>
    <p:sldId id="256" r:id="rId3"/>
    <p:sldId id="612" r:id="rId4"/>
    <p:sldId id="661" r:id="rId5"/>
    <p:sldId id="652" r:id="rId6"/>
    <p:sldId id="653" r:id="rId7"/>
    <p:sldId id="654" r:id="rId8"/>
    <p:sldId id="655" r:id="rId9"/>
    <p:sldId id="651" r:id="rId10"/>
    <p:sldId id="617" r:id="rId11"/>
    <p:sldId id="602" r:id="rId12"/>
    <p:sldId id="604" r:id="rId13"/>
    <p:sldId id="634" r:id="rId14"/>
    <p:sldId id="658" r:id="rId15"/>
    <p:sldId id="656" r:id="rId16"/>
    <p:sldId id="660" r:id="rId17"/>
    <p:sldId id="659" r:id="rId18"/>
    <p:sldId id="657" r:id="rId19"/>
    <p:sldId id="650" r:id="rId20"/>
    <p:sldId id="647" r:id="rId21"/>
  </p:sldIdLst>
  <p:sldSz cx="12922250" cy="7269163"/>
  <p:notesSz cx="6858000" cy="9144000"/>
  <p:defaultTextStyle>
    <a:defPPr>
      <a:defRPr lang="en-US"/>
    </a:defPPr>
    <a:lvl1pPr marL="0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662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324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2987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0649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311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5973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3635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1298" algn="l" defTabSz="49766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 userDrawn="1">
          <p15:clr>
            <a:srgbClr val="A4A3A4"/>
          </p15:clr>
        </p15:guide>
        <p15:guide id="2" pos="40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Bortoli" initials="CB" lastIdx="1" clrIdx="0">
    <p:extLst>
      <p:ext uri="{19B8F6BF-5375-455C-9EA6-DF929625EA0E}">
        <p15:presenceInfo xmlns:p15="http://schemas.microsoft.com/office/powerpoint/2012/main" userId="S-1-5-21-407424113-1209156814-3976452813-1153" providerId="AD"/>
      </p:ext>
    </p:extLst>
  </p:cmAuthor>
  <p:cmAuthor id="2" name="Bruna" initials="B" lastIdx="1" clrIdx="1">
    <p:extLst>
      <p:ext uri="{19B8F6BF-5375-455C-9EA6-DF929625EA0E}">
        <p15:presenceInfo xmlns:p15="http://schemas.microsoft.com/office/powerpoint/2012/main" userId="Bru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1859C"/>
    <a:srgbClr val="4F81BD"/>
    <a:srgbClr val="FFFFFF"/>
    <a:srgbClr val="71CA9E"/>
    <a:srgbClr val="376092"/>
    <a:srgbClr val="990099"/>
    <a:srgbClr val="254061"/>
    <a:srgbClr val="DBEEF4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3910" autoAdjust="0"/>
  </p:normalViewPr>
  <p:slideViewPr>
    <p:cSldViewPr snapToGrid="0" snapToObjects="1">
      <p:cViewPr varScale="1">
        <p:scale>
          <a:sx n="81" d="100"/>
          <a:sy n="81" d="100"/>
        </p:scale>
        <p:origin x="586" y="77"/>
      </p:cViewPr>
      <p:guideLst>
        <p:guide orient="horz" pos="2290"/>
        <p:guide pos="40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A8C0C-971E-4879-9AFC-FC205316522E}" type="doc">
      <dgm:prSet loTypeId="urn:microsoft.com/office/officeart/2009/3/layout/DescendingProcess" loCatId="process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8C5C55E3-9C78-4DB9-9684-1D6994D2E8D7}">
      <dgm:prSet phldrT="[Texto]" custT="1"/>
      <dgm:spPr/>
      <dgm:t>
        <a:bodyPr/>
        <a:lstStyle/>
        <a:p>
          <a:r>
            <a:rPr lang="pt-BR" sz="2400" dirty="0">
              <a:solidFill>
                <a:schemeClr val="bg1"/>
              </a:solidFill>
            </a:rPr>
            <a:t>.</a:t>
          </a:r>
        </a:p>
      </dgm:t>
    </dgm:pt>
    <dgm:pt modelId="{062449E6-26C8-47CC-816A-8ABB6BB99AA4}" type="parTrans" cxnId="{49D28D34-C753-48D3-B719-0C76153A4F84}">
      <dgm:prSet/>
      <dgm:spPr/>
      <dgm:t>
        <a:bodyPr/>
        <a:lstStyle/>
        <a:p>
          <a:endParaRPr lang="pt-BR"/>
        </a:p>
      </dgm:t>
    </dgm:pt>
    <dgm:pt modelId="{4835FA05-B648-457A-9861-8C8105181B6C}" type="sibTrans" cxnId="{49D28D34-C753-48D3-B719-0C76153A4F84}">
      <dgm:prSet/>
      <dgm:spPr/>
      <dgm:t>
        <a:bodyPr/>
        <a:lstStyle/>
        <a:p>
          <a:endParaRPr lang="pt-BR"/>
        </a:p>
      </dgm:t>
    </dgm:pt>
    <dgm:pt modelId="{4F14D019-38EA-460C-8720-3179FCAA3C32}" type="pres">
      <dgm:prSet presAssocID="{6D3A8C0C-971E-4879-9AFC-FC205316522E}" presName="Name0" presStyleCnt="0">
        <dgm:presLayoutVars>
          <dgm:chMax val="7"/>
          <dgm:chPref val="5"/>
        </dgm:presLayoutVars>
      </dgm:prSet>
      <dgm:spPr/>
    </dgm:pt>
    <dgm:pt modelId="{AB5CCD5E-49C7-40EE-8C02-C8AC5E46DD53}" type="pres">
      <dgm:prSet presAssocID="{6D3A8C0C-971E-4879-9AFC-FC205316522E}" presName="arrowNode" presStyleLbl="node1" presStyleIdx="0" presStyleCnt="1" custAng="567444" custScaleX="133333" custScaleY="118720" custLinFactNeighborX="3895" custLinFactNeighborY="6751"/>
      <dgm:spPr/>
    </dgm:pt>
    <dgm:pt modelId="{DEFFA427-6D9C-4C5C-A4E1-5B328DF3AD22}" type="pres">
      <dgm:prSet presAssocID="{8C5C55E3-9C78-4DB9-9684-1D6994D2E8D7}" presName="txNode1" presStyleLbl="revTx" presStyleIdx="0" presStyleCnt="1" custScaleX="61274" custScaleY="42355">
        <dgm:presLayoutVars>
          <dgm:bulletEnabled val="1"/>
        </dgm:presLayoutVars>
      </dgm:prSet>
      <dgm:spPr/>
    </dgm:pt>
  </dgm:ptLst>
  <dgm:cxnLst>
    <dgm:cxn modelId="{49D28D34-C753-48D3-B719-0C76153A4F84}" srcId="{6D3A8C0C-971E-4879-9AFC-FC205316522E}" destId="{8C5C55E3-9C78-4DB9-9684-1D6994D2E8D7}" srcOrd="0" destOrd="0" parTransId="{062449E6-26C8-47CC-816A-8ABB6BB99AA4}" sibTransId="{4835FA05-B648-457A-9861-8C8105181B6C}"/>
    <dgm:cxn modelId="{2F0EAB61-B257-4983-AB54-9109B9375890}" type="presOf" srcId="{6D3A8C0C-971E-4879-9AFC-FC205316522E}" destId="{4F14D019-38EA-460C-8720-3179FCAA3C32}" srcOrd="0" destOrd="0" presId="urn:microsoft.com/office/officeart/2009/3/layout/DescendingProcess"/>
    <dgm:cxn modelId="{8644D4AA-1E8E-43CA-9AB6-DA0DF5F44D20}" type="presOf" srcId="{8C5C55E3-9C78-4DB9-9684-1D6994D2E8D7}" destId="{DEFFA427-6D9C-4C5C-A4E1-5B328DF3AD22}" srcOrd="0" destOrd="0" presId="urn:microsoft.com/office/officeart/2009/3/layout/DescendingProcess"/>
    <dgm:cxn modelId="{76FCEB2C-C4B6-440E-87CB-BE6CAC1E5882}" type="presParOf" srcId="{4F14D019-38EA-460C-8720-3179FCAA3C32}" destId="{AB5CCD5E-49C7-40EE-8C02-C8AC5E46DD53}" srcOrd="0" destOrd="0" presId="urn:microsoft.com/office/officeart/2009/3/layout/DescendingProcess"/>
    <dgm:cxn modelId="{E33DA80F-54F0-47EB-9EBE-E0B03BFBB4BC}" type="presParOf" srcId="{4F14D019-38EA-460C-8720-3179FCAA3C32}" destId="{DEFFA427-6D9C-4C5C-A4E1-5B328DF3AD22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88224F-E1EC-4683-9A3E-1DA1D1E6EAD9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AAE50F9-B86F-4C9E-80A0-6ADD389A89C9}">
      <dgm:prSet phldrT="[Texto]"/>
      <dgm:spPr>
        <a:solidFill>
          <a:srgbClr val="FFC000"/>
        </a:solidFill>
      </dgm:spPr>
      <dgm:t>
        <a:bodyPr/>
        <a:lstStyle/>
        <a:p>
          <a:r>
            <a:rPr lang="pt-BR" dirty="0"/>
            <a:t>Agente Técnico</a:t>
          </a:r>
        </a:p>
      </dgm:t>
    </dgm:pt>
    <dgm:pt modelId="{5EA65ABA-6CFA-4E26-8EA2-43A176B2B2EC}" type="parTrans" cxnId="{B5360DD2-43E9-49D8-833E-7BA57783806C}">
      <dgm:prSet/>
      <dgm:spPr/>
      <dgm:t>
        <a:bodyPr/>
        <a:lstStyle/>
        <a:p>
          <a:endParaRPr lang="pt-BR"/>
        </a:p>
      </dgm:t>
    </dgm:pt>
    <dgm:pt modelId="{A4D1FF2F-1E1C-4ACB-914A-4570FB3213F5}" type="sibTrans" cxnId="{B5360DD2-43E9-49D8-833E-7BA57783806C}">
      <dgm:prSet/>
      <dgm:spPr/>
      <dgm:t>
        <a:bodyPr/>
        <a:lstStyle/>
        <a:p>
          <a:endParaRPr lang="pt-BR"/>
        </a:p>
      </dgm:t>
    </dgm:pt>
    <dgm:pt modelId="{C31FA14F-F6BA-4901-9B09-16B9428943B0}">
      <dgm:prSet phldrT="[Texto]"/>
      <dgm:spPr>
        <a:solidFill>
          <a:srgbClr val="002060"/>
        </a:solidFill>
      </dgm:spPr>
      <dgm:t>
        <a:bodyPr/>
        <a:lstStyle/>
        <a:p>
          <a:r>
            <a:rPr lang="pt-BR" dirty="0"/>
            <a:t>Agência de Água</a:t>
          </a:r>
        </a:p>
      </dgm:t>
    </dgm:pt>
    <dgm:pt modelId="{E5AA9906-8956-47B0-977D-603BFED16EFD}" type="parTrans" cxnId="{657B8D3C-60D9-4AC3-A7BA-775F1A37F676}">
      <dgm:prSet/>
      <dgm:spPr/>
      <dgm:t>
        <a:bodyPr/>
        <a:lstStyle/>
        <a:p>
          <a:endParaRPr lang="pt-BR"/>
        </a:p>
      </dgm:t>
    </dgm:pt>
    <dgm:pt modelId="{9F2FB1E8-1446-491E-9E96-6A140440F00F}" type="sibTrans" cxnId="{657B8D3C-60D9-4AC3-A7BA-775F1A37F676}">
      <dgm:prSet/>
      <dgm:spPr/>
      <dgm:t>
        <a:bodyPr/>
        <a:lstStyle/>
        <a:p>
          <a:endParaRPr lang="pt-BR"/>
        </a:p>
      </dgm:t>
    </dgm:pt>
    <dgm:pt modelId="{F9BA9A04-6E8F-4DDC-ABF5-AB8E6AB60B24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/>
            <a:t>Secretaria Executiva</a:t>
          </a:r>
        </a:p>
      </dgm:t>
    </dgm:pt>
    <dgm:pt modelId="{2C9B13EA-F2EF-47D6-A638-0ABFCC341B52}" type="sibTrans" cxnId="{48602FA5-84DC-48CD-BCD1-BF1A93CCB12B}">
      <dgm:prSet/>
      <dgm:spPr/>
      <dgm:t>
        <a:bodyPr/>
        <a:lstStyle/>
        <a:p>
          <a:endParaRPr lang="pt-BR"/>
        </a:p>
      </dgm:t>
    </dgm:pt>
    <dgm:pt modelId="{ABB021BE-6B55-407C-B660-9ABF9147526C}" type="parTrans" cxnId="{48602FA5-84DC-48CD-BCD1-BF1A93CCB12B}">
      <dgm:prSet/>
      <dgm:spPr/>
      <dgm:t>
        <a:bodyPr/>
        <a:lstStyle/>
        <a:p>
          <a:endParaRPr lang="pt-BR"/>
        </a:p>
      </dgm:t>
    </dgm:pt>
    <dgm:pt modelId="{71E2C1B0-1361-4C63-90D1-5AF1F4C87869}" type="pres">
      <dgm:prSet presAssocID="{D388224F-E1EC-4683-9A3E-1DA1D1E6EAD9}" presName="diagram" presStyleCnt="0">
        <dgm:presLayoutVars>
          <dgm:dir/>
          <dgm:resizeHandles val="exact"/>
        </dgm:presLayoutVars>
      </dgm:prSet>
      <dgm:spPr/>
    </dgm:pt>
    <dgm:pt modelId="{FF13F7D9-B562-4A95-AF8E-92F75DB9A5E7}" type="pres">
      <dgm:prSet presAssocID="{F9BA9A04-6E8F-4DDC-ABF5-AB8E6AB60B24}" presName="node" presStyleLbl="node1" presStyleIdx="0" presStyleCnt="3" custLinFactY="18755" custLinFactNeighborX="2832" custLinFactNeighborY="100000">
        <dgm:presLayoutVars>
          <dgm:bulletEnabled val="1"/>
        </dgm:presLayoutVars>
      </dgm:prSet>
      <dgm:spPr/>
    </dgm:pt>
    <dgm:pt modelId="{8B6DE503-BA1B-4A89-B0DC-E38DC4F3DCE0}" type="pres">
      <dgm:prSet presAssocID="{2C9B13EA-F2EF-47D6-A638-0ABFCC341B52}" presName="sibTrans" presStyleCnt="0"/>
      <dgm:spPr/>
    </dgm:pt>
    <dgm:pt modelId="{C517398D-075D-4C49-93A1-5969C2492839}" type="pres">
      <dgm:prSet presAssocID="{BAAE50F9-B86F-4C9E-80A0-6ADD389A89C9}" presName="node" presStyleLbl="node1" presStyleIdx="1" presStyleCnt="3" custLinFactY="19980" custLinFactNeighborX="26" custLinFactNeighborY="100000">
        <dgm:presLayoutVars>
          <dgm:bulletEnabled val="1"/>
        </dgm:presLayoutVars>
      </dgm:prSet>
      <dgm:spPr/>
    </dgm:pt>
    <dgm:pt modelId="{57EB88AF-CC90-42A8-B710-74F3F0CC607F}" type="pres">
      <dgm:prSet presAssocID="{A4D1FF2F-1E1C-4ACB-914A-4570FB3213F5}" presName="sibTrans" presStyleCnt="0"/>
      <dgm:spPr/>
    </dgm:pt>
    <dgm:pt modelId="{2CA8653C-9B27-4A7C-B1BB-CC984ADFFD75}" type="pres">
      <dgm:prSet presAssocID="{C31FA14F-F6BA-4901-9B09-16B9428943B0}" presName="node" presStyleLbl="node1" presStyleIdx="2" presStyleCnt="3" custLinFactY="-25028" custLinFactNeighborX="-5077" custLinFactNeighborY="-100000">
        <dgm:presLayoutVars>
          <dgm:bulletEnabled val="1"/>
        </dgm:presLayoutVars>
      </dgm:prSet>
      <dgm:spPr/>
    </dgm:pt>
  </dgm:ptLst>
  <dgm:cxnLst>
    <dgm:cxn modelId="{89E21A26-C213-47CB-88F4-B0E3CC8DD8BB}" type="presOf" srcId="{D388224F-E1EC-4683-9A3E-1DA1D1E6EAD9}" destId="{71E2C1B0-1361-4C63-90D1-5AF1F4C87869}" srcOrd="0" destOrd="0" presId="urn:microsoft.com/office/officeart/2005/8/layout/default"/>
    <dgm:cxn modelId="{657B8D3C-60D9-4AC3-A7BA-775F1A37F676}" srcId="{D388224F-E1EC-4683-9A3E-1DA1D1E6EAD9}" destId="{C31FA14F-F6BA-4901-9B09-16B9428943B0}" srcOrd="2" destOrd="0" parTransId="{E5AA9906-8956-47B0-977D-603BFED16EFD}" sibTransId="{9F2FB1E8-1446-491E-9E96-6A140440F00F}"/>
    <dgm:cxn modelId="{0187563F-D81E-4328-B0CB-1C7966A9BA19}" type="presOf" srcId="{F9BA9A04-6E8F-4DDC-ABF5-AB8E6AB60B24}" destId="{FF13F7D9-B562-4A95-AF8E-92F75DB9A5E7}" srcOrd="0" destOrd="0" presId="urn:microsoft.com/office/officeart/2005/8/layout/default"/>
    <dgm:cxn modelId="{FE2F687E-FD63-410C-BCCA-0E21256540AF}" type="presOf" srcId="{C31FA14F-F6BA-4901-9B09-16B9428943B0}" destId="{2CA8653C-9B27-4A7C-B1BB-CC984ADFFD75}" srcOrd="0" destOrd="0" presId="urn:microsoft.com/office/officeart/2005/8/layout/default"/>
    <dgm:cxn modelId="{D85FF77E-2678-4DDF-9C6F-A0A4ED1A684F}" type="presOf" srcId="{BAAE50F9-B86F-4C9E-80A0-6ADD389A89C9}" destId="{C517398D-075D-4C49-93A1-5969C2492839}" srcOrd="0" destOrd="0" presId="urn:microsoft.com/office/officeart/2005/8/layout/default"/>
    <dgm:cxn modelId="{48602FA5-84DC-48CD-BCD1-BF1A93CCB12B}" srcId="{D388224F-E1EC-4683-9A3E-1DA1D1E6EAD9}" destId="{F9BA9A04-6E8F-4DDC-ABF5-AB8E6AB60B24}" srcOrd="0" destOrd="0" parTransId="{ABB021BE-6B55-407C-B660-9ABF9147526C}" sibTransId="{2C9B13EA-F2EF-47D6-A638-0ABFCC341B52}"/>
    <dgm:cxn modelId="{B5360DD2-43E9-49D8-833E-7BA57783806C}" srcId="{D388224F-E1EC-4683-9A3E-1DA1D1E6EAD9}" destId="{BAAE50F9-B86F-4C9E-80A0-6ADD389A89C9}" srcOrd="1" destOrd="0" parTransId="{5EA65ABA-6CFA-4E26-8EA2-43A176B2B2EC}" sibTransId="{A4D1FF2F-1E1C-4ACB-914A-4570FB3213F5}"/>
    <dgm:cxn modelId="{004A5A64-89FA-4AAF-9A16-E1EC9A34BE0E}" type="presParOf" srcId="{71E2C1B0-1361-4C63-90D1-5AF1F4C87869}" destId="{FF13F7D9-B562-4A95-AF8E-92F75DB9A5E7}" srcOrd="0" destOrd="0" presId="urn:microsoft.com/office/officeart/2005/8/layout/default"/>
    <dgm:cxn modelId="{E878C2ED-C40E-43A2-ADE8-70F007C018CF}" type="presParOf" srcId="{71E2C1B0-1361-4C63-90D1-5AF1F4C87869}" destId="{8B6DE503-BA1B-4A89-B0DC-E38DC4F3DCE0}" srcOrd="1" destOrd="0" presId="urn:microsoft.com/office/officeart/2005/8/layout/default"/>
    <dgm:cxn modelId="{2B38CE27-2E70-4FE9-82E9-E25B46877A6D}" type="presParOf" srcId="{71E2C1B0-1361-4C63-90D1-5AF1F4C87869}" destId="{C517398D-075D-4C49-93A1-5969C2492839}" srcOrd="2" destOrd="0" presId="urn:microsoft.com/office/officeart/2005/8/layout/default"/>
    <dgm:cxn modelId="{D883ED27-88D9-428D-8D81-76A022FA0178}" type="presParOf" srcId="{71E2C1B0-1361-4C63-90D1-5AF1F4C87869}" destId="{57EB88AF-CC90-42A8-B710-74F3F0CC607F}" srcOrd="3" destOrd="0" presId="urn:microsoft.com/office/officeart/2005/8/layout/default"/>
    <dgm:cxn modelId="{ED131473-5D16-49D5-88F5-179883514796}" type="presParOf" srcId="{71E2C1B0-1361-4C63-90D1-5AF1F4C87869}" destId="{2CA8653C-9B27-4A7C-B1BB-CC984ADFFD7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6D7629-4AF7-4D12-88CA-0F71F7A0E894}" type="doc">
      <dgm:prSet loTypeId="urn:microsoft.com/office/officeart/2005/8/layout/hList9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F8F55D4E-8E8A-4BCA-91D7-D553ECB21FE1}">
      <dgm:prSet phldrT="[Texto]"/>
      <dgm:spPr/>
      <dgm:t>
        <a:bodyPr/>
        <a:lstStyle/>
        <a:p>
          <a:r>
            <a:rPr lang="pt-BR" dirty="0"/>
            <a:t>1 Fortalecimento Institucional</a:t>
          </a:r>
        </a:p>
      </dgm:t>
    </dgm:pt>
    <dgm:pt modelId="{0C31B2C1-6023-4114-A883-01C2E947B795}" type="parTrans" cxnId="{76711B25-2F0B-46F5-9472-202C82E26B3D}">
      <dgm:prSet/>
      <dgm:spPr/>
      <dgm:t>
        <a:bodyPr/>
        <a:lstStyle/>
        <a:p>
          <a:endParaRPr lang="pt-BR"/>
        </a:p>
      </dgm:t>
    </dgm:pt>
    <dgm:pt modelId="{5D6E169D-A440-4F72-BC4C-171628713C3A}" type="sibTrans" cxnId="{76711B25-2F0B-46F5-9472-202C82E26B3D}">
      <dgm:prSet/>
      <dgm:spPr/>
      <dgm:t>
        <a:bodyPr/>
        <a:lstStyle/>
        <a:p>
          <a:endParaRPr lang="pt-BR"/>
        </a:p>
      </dgm:t>
    </dgm:pt>
    <dgm:pt modelId="{402A12BA-13DE-42A6-9FB5-E1798CF02EAA}">
      <dgm:prSet phldrT="[Texto]"/>
      <dgm:spPr/>
      <dgm:t>
        <a:bodyPr/>
        <a:lstStyle/>
        <a:p>
          <a:r>
            <a:rPr lang="pt-BR" dirty="0"/>
            <a:t>1.1 Fortalecimento Institucional</a:t>
          </a:r>
        </a:p>
      </dgm:t>
    </dgm:pt>
    <dgm:pt modelId="{68FBBE2A-9001-4B36-89D7-990CEB327F17}" type="parTrans" cxnId="{09BF3832-2F81-4B00-B4B4-E395595E3D1C}">
      <dgm:prSet/>
      <dgm:spPr/>
      <dgm:t>
        <a:bodyPr/>
        <a:lstStyle/>
        <a:p>
          <a:endParaRPr lang="pt-BR"/>
        </a:p>
      </dgm:t>
    </dgm:pt>
    <dgm:pt modelId="{2134DBD1-730C-4F33-84EB-6B10B3468F8F}" type="sibTrans" cxnId="{09BF3832-2F81-4B00-B4B4-E395595E3D1C}">
      <dgm:prSet/>
      <dgm:spPr/>
      <dgm:t>
        <a:bodyPr/>
        <a:lstStyle/>
        <a:p>
          <a:endParaRPr lang="pt-BR"/>
        </a:p>
      </dgm:t>
    </dgm:pt>
    <dgm:pt modelId="{BA9DF2CF-17DE-450B-9E8B-F99A7D6544F2}">
      <dgm:prSet phldrT="[Texto]"/>
      <dgm:spPr/>
      <dgm:t>
        <a:bodyPr/>
        <a:lstStyle/>
        <a:p>
          <a:r>
            <a:rPr lang="pt-BR" dirty="0"/>
            <a:t>1.2 Instrumento de Gestão</a:t>
          </a:r>
        </a:p>
      </dgm:t>
    </dgm:pt>
    <dgm:pt modelId="{584A1B3E-92BA-45D3-8F2D-545ECA909357}" type="parTrans" cxnId="{CE13766F-E79E-4FC2-8AF5-54A777B15442}">
      <dgm:prSet/>
      <dgm:spPr/>
      <dgm:t>
        <a:bodyPr/>
        <a:lstStyle/>
        <a:p>
          <a:endParaRPr lang="pt-BR"/>
        </a:p>
      </dgm:t>
    </dgm:pt>
    <dgm:pt modelId="{EDC4D7DD-D928-4F98-8169-96160465A8D9}" type="sibTrans" cxnId="{CE13766F-E79E-4FC2-8AF5-54A777B15442}">
      <dgm:prSet/>
      <dgm:spPr/>
      <dgm:t>
        <a:bodyPr/>
        <a:lstStyle/>
        <a:p>
          <a:endParaRPr lang="pt-BR"/>
        </a:p>
      </dgm:t>
    </dgm:pt>
    <dgm:pt modelId="{31445DA8-CF41-45BE-AD4D-95A7D5EDA543}">
      <dgm:prSet phldrT="[Texto]"/>
      <dgm:spPr/>
      <dgm:t>
        <a:bodyPr/>
        <a:lstStyle/>
        <a:p>
          <a:r>
            <a:rPr lang="pt-BR" dirty="0"/>
            <a:t>2 Recursos Hídricos</a:t>
          </a:r>
        </a:p>
      </dgm:t>
    </dgm:pt>
    <dgm:pt modelId="{1DD7C6DE-5883-4BBF-96F3-3B7492A7BAB0}" type="parTrans" cxnId="{8B8C8093-46BD-4F5B-A0DC-58B863421197}">
      <dgm:prSet/>
      <dgm:spPr/>
      <dgm:t>
        <a:bodyPr/>
        <a:lstStyle/>
        <a:p>
          <a:endParaRPr lang="pt-BR"/>
        </a:p>
      </dgm:t>
    </dgm:pt>
    <dgm:pt modelId="{EDF2554D-5DAA-4AB7-89C4-3EFC39F076E9}" type="sibTrans" cxnId="{8B8C8093-46BD-4F5B-A0DC-58B863421197}">
      <dgm:prSet/>
      <dgm:spPr/>
      <dgm:t>
        <a:bodyPr/>
        <a:lstStyle/>
        <a:p>
          <a:endParaRPr lang="pt-BR"/>
        </a:p>
      </dgm:t>
    </dgm:pt>
    <dgm:pt modelId="{CD5E1C2D-7551-4920-AAE2-D940FC81D67D}">
      <dgm:prSet phldrT="[Texto]"/>
      <dgm:spPr/>
      <dgm:t>
        <a:bodyPr/>
        <a:lstStyle/>
        <a:p>
          <a:r>
            <a:rPr lang="pt-BR" dirty="0"/>
            <a:t>2.1 Água Superficial</a:t>
          </a:r>
        </a:p>
      </dgm:t>
    </dgm:pt>
    <dgm:pt modelId="{7F36C89C-C813-4BF1-8A3C-5124FB6EC6BB}" type="parTrans" cxnId="{AE9157D1-7F0A-49AC-836D-02BDAC2E09E9}">
      <dgm:prSet/>
      <dgm:spPr/>
      <dgm:t>
        <a:bodyPr/>
        <a:lstStyle/>
        <a:p>
          <a:endParaRPr lang="pt-BR"/>
        </a:p>
      </dgm:t>
    </dgm:pt>
    <dgm:pt modelId="{1184EED1-CC9A-4043-BD2A-31392D6204A0}" type="sibTrans" cxnId="{AE9157D1-7F0A-49AC-836D-02BDAC2E09E9}">
      <dgm:prSet/>
      <dgm:spPr/>
      <dgm:t>
        <a:bodyPr/>
        <a:lstStyle/>
        <a:p>
          <a:endParaRPr lang="pt-BR"/>
        </a:p>
      </dgm:t>
    </dgm:pt>
    <dgm:pt modelId="{767271DA-BC18-433E-BACC-BB3B326C9287}">
      <dgm:prSet phldrT="[Texto]"/>
      <dgm:spPr/>
      <dgm:t>
        <a:bodyPr/>
        <a:lstStyle/>
        <a:p>
          <a:r>
            <a:rPr lang="pt-BR" dirty="0"/>
            <a:t>1.3 Unidades Especiais de Gestão</a:t>
          </a:r>
        </a:p>
      </dgm:t>
    </dgm:pt>
    <dgm:pt modelId="{C70E59D2-4182-4321-9E78-7E8C2F71BB6A}" type="parTrans" cxnId="{3038F862-158F-481B-850E-1070458D56C1}">
      <dgm:prSet/>
      <dgm:spPr/>
      <dgm:t>
        <a:bodyPr/>
        <a:lstStyle/>
        <a:p>
          <a:endParaRPr lang="pt-BR"/>
        </a:p>
      </dgm:t>
    </dgm:pt>
    <dgm:pt modelId="{3F0D2043-835F-4005-9093-D462C5B7EE50}" type="sibTrans" cxnId="{3038F862-158F-481B-850E-1070458D56C1}">
      <dgm:prSet/>
      <dgm:spPr/>
      <dgm:t>
        <a:bodyPr/>
        <a:lstStyle/>
        <a:p>
          <a:endParaRPr lang="pt-BR"/>
        </a:p>
      </dgm:t>
    </dgm:pt>
    <dgm:pt modelId="{CA33DB50-55A8-4023-A090-41F29BA0C13B}">
      <dgm:prSet phldrT="[Texto]"/>
      <dgm:spPr/>
      <dgm:t>
        <a:bodyPr/>
        <a:lstStyle/>
        <a:p>
          <a:r>
            <a:rPr lang="pt-BR" dirty="0"/>
            <a:t>1.4 </a:t>
          </a:r>
          <a:r>
            <a:rPr lang="pt-BR"/>
            <a:t>Eventos Críticos</a:t>
          </a:r>
          <a:endParaRPr lang="pt-BR" dirty="0"/>
        </a:p>
      </dgm:t>
    </dgm:pt>
    <dgm:pt modelId="{0B3A2585-41A5-4FDE-9324-066D68A1F3DC}" type="parTrans" cxnId="{F0DE3AA6-DBCA-4E7C-BAE0-5D7EFA172A30}">
      <dgm:prSet/>
      <dgm:spPr/>
      <dgm:t>
        <a:bodyPr/>
        <a:lstStyle/>
        <a:p>
          <a:endParaRPr lang="pt-BR"/>
        </a:p>
      </dgm:t>
    </dgm:pt>
    <dgm:pt modelId="{EEA7129A-8448-40D9-8C60-7505D01C88B3}" type="sibTrans" cxnId="{F0DE3AA6-DBCA-4E7C-BAE0-5D7EFA172A30}">
      <dgm:prSet/>
      <dgm:spPr/>
      <dgm:t>
        <a:bodyPr/>
        <a:lstStyle/>
        <a:p>
          <a:endParaRPr lang="pt-BR"/>
        </a:p>
      </dgm:t>
    </dgm:pt>
    <dgm:pt modelId="{63872FFC-1794-4201-B354-7768676D8F92}">
      <dgm:prSet phldrT="[Texto]"/>
      <dgm:spPr/>
      <dgm:t>
        <a:bodyPr/>
        <a:lstStyle/>
        <a:p>
          <a:r>
            <a:rPr lang="pt-BR" dirty="0"/>
            <a:t>2.2 Água Subterrânea</a:t>
          </a:r>
        </a:p>
      </dgm:t>
    </dgm:pt>
    <dgm:pt modelId="{A1A30D43-C8AB-4475-8715-E5DFE4AA59D5}" type="parTrans" cxnId="{0CCDA758-15B6-4BB1-81C6-1B9B6F50E6A5}">
      <dgm:prSet/>
      <dgm:spPr/>
      <dgm:t>
        <a:bodyPr/>
        <a:lstStyle/>
        <a:p>
          <a:endParaRPr lang="pt-BR"/>
        </a:p>
      </dgm:t>
    </dgm:pt>
    <dgm:pt modelId="{C36C7BE8-5D1B-48CC-ADFD-A2F5CA661ED9}" type="sibTrans" cxnId="{0CCDA758-15B6-4BB1-81C6-1B9B6F50E6A5}">
      <dgm:prSet/>
      <dgm:spPr/>
      <dgm:t>
        <a:bodyPr/>
        <a:lstStyle/>
        <a:p>
          <a:endParaRPr lang="pt-BR"/>
        </a:p>
      </dgm:t>
    </dgm:pt>
    <dgm:pt modelId="{F207C271-A997-415D-A88E-ABE82130CEC3}">
      <dgm:prSet phldrT="[Texto]"/>
      <dgm:spPr/>
      <dgm:t>
        <a:bodyPr/>
        <a:lstStyle/>
        <a:p>
          <a:r>
            <a:rPr lang="pt-BR" dirty="0"/>
            <a:t>2.3 Monitoramento Quali-Quantitativo da Água Superficial e Subterrânea </a:t>
          </a:r>
        </a:p>
      </dgm:t>
    </dgm:pt>
    <dgm:pt modelId="{37FD254B-7E2A-4370-B210-5DFE37B5D4CC}" type="parTrans" cxnId="{EA3C6B56-7D86-482E-BF00-F5D5A28D1B8E}">
      <dgm:prSet/>
      <dgm:spPr/>
      <dgm:t>
        <a:bodyPr/>
        <a:lstStyle/>
        <a:p>
          <a:endParaRPr lang="pt-BR"/>
        </a:p>
      </dgm:t>
    </dgm:pt>
    <dgm:pt modelId="{BB04A990-6405-47C8-B7FC-93641FC557D9}" type="sibTrans" cxnId="{EA3C6B56-7D86-482E-BF00-F5D5A28D1B8E}">
      <dgm:prSet/>
      <dgm:spPr/>
      <dgm:t>
        <a:bodyPr/>
        <a:lstStyle/>
        <a:p>
          <a:endParaRPr lang="pt-BR"/>
        </a:p>
      </dgm:t>
    </dgm:pt>
    <dgm:pt modelId="{02AFEF2A-B721-4B97-88D2-662ED9676586}" type="pres">
      <dgm:prSet presAssocID="{516D7629-4AF7-4D12-88CA-0F71F7A0E894}" presName="list" presStyleCnt="0">
        <dgm:presLayoutVars>
          <dgm:dir/>
          <dgm:animLvl val="lvl"/>
        </dgm:presLayoutVars>
      </dgm:prSet>
      <dgm:spPr/>
    </dgm:pt>
    <dgm:pt modelId="{1E31200C-0E26-404F-AB27-4770D46A6EF9}" type="pres">
      <dgm:prSet presAssocID="{F8F55D4E-8E8A-4BCA-91D7-D553ECB21FE1}" presName="posSpace" presStyleCnt="0"/>
      <dgm:spPr/>
    </dgm:pt>
    <dgm:pt modelId="{60A5425B-6B29-4AE3-8606-BF7B0CBB8FB9}" type="pres">
      <dgm:prSet presAssocID="{F8F55D4E-8E8A-4BCA-91D7-D553ECB21FE1}" presName="vertFlow" presStyleCnt="0"/>
      <dgm:spPr/>
    </dgm:pt>
    <dgm:pt modelId="{01785EDD-0FFF-48C2-8A5E-A43F0D99F073}" type="pres">
      <dgm:prSet presAssocID="{F8F55D4E-8E8A-4BCA-91D7-D553ECB21FE1}" presName="topSpace" presStyleCnt="0"/>
      <dgm:spPr/>
    </dgm:pt>
    <dgm:pt modelId="{B4825A21-0CD4-4350-979E-BDEC54105C29}" type="pres">
      <dgm:prSet presAssocID="{F8F55D4E-8E8A-4BCA-91D7-D553ECB21FE1}" presName="firstComp" presStyleCnt="0"/>
      <dgm:spPr/>
    </dgm:pt>
    <dgm:pt modelId="{6119FD59-A11D-4B6C-B276-06C711157996}" type="pres">
      <dgm:prSet presAssocID="{F8F55D4E-8E8A-4BCA-91D7-D553ECB21FE1}" presName="firstChild" presStyleLbl="bgAccFollowNode1" presStyleIdx="0" presStyleCnt="7"/>
      <dgm:spPr/>
    </dgm:pt>
    <dgm:pt modelId="{2C64742E-AB17-4D35-A341-BD4559758537}" type="pres">
      <dgm:prSet presAssocID="{F8F55D4E-8E8A-4BCA-91D7-D553ECB21FE1}" presName="firstChildTx" presStyleLbl="bgAccFollowNode1" presStyleIdx="0" presStyleCnt="7">
        <dgm:presLayoutVars>
          <dgm:bulletEnabled val="1"/>
        </dgm:presLayoutVars>
      </dgm:prSet>
      <dgm:spPr/>
    </dgm:pt>
    <dgm:pt modelId="{D7B97F6A-D60F-4915-BBDC-2D37BB625051}" type="pres">
      <dgm:prSet presAssocID="{BA9DF2CF-17DE-450B-9E8B-F99A7D6544F2}" presName="comp" presStyleCnt="0"/>
      <dgm:spPr/>
    </dgm:pt>
    <dgm:pt modelId="{092319A8-E77F-46E8-9421-E91D3AC3B0B9}" type="pres">
      <dgm:prSet presAssocID="{BA9DF2CF-17DE-450B-9E8B-F99A7D6544F2}" presName="child" presStyleLbl="bgAccFollowNode1" presStyleIdx="1" presStyleCnt="7"/>
      <dgm:spPr/>
    </dgm:pt>
    <dgm:pt modelId="{AC5AFBF5-C1BE-496A-9A2E-6C91AAD80C12}" type="pres">
      <dgm:prSet presAssocID="{BA9DF2CF-17DE-450B-9E8B-F99A7D6544F2}" presName="childTx" presStyleLbl="bgAccFollowNode1" presStyleIdx="1" presStyleCnt="7">
        <dgm:presLayoutVars>
          <dgm:bulletEnabled val="1"/>
        </dgm:presLayoutVars>
      </dgm:prSet>
      <dgm:spPr/>
    </dgm:pt>
    <dgm:pt modelId="{3F4154A3-E842-4525-AF8B-48F87D638A9B}" type="pres">
      <dgm:prSet presAssocID="{767271DA-BC18-433E-BACC-BB3B326C9287}" presName="comp" presStyleCnt="0"/>
      <dgm:spPr/>
    </dgm:pt>
    <dgm:pt modelId="{C8A3B6AC-51E8-4802-8D83-0B2E81C255CF}" type="pres">
      <dgm:prSet presAssocID="{767271DA-BC18-433E-BACC-BB3B326C9287}" presName="child" presStyleLbl="bgAccFollowNode1" presStyleIdx="2" presStyleCnt="7"/>
      <dgm:spPr/>
    </dgm:pt>
    <dgm:pt modelId="{8B19B3D0-95DE-4845-B05F-89B8D8BFB4C4}" type="pres">
      <dgm:prSet presAssocID="{767271DA-BC18-433E-BACC-BB3B326C9287}" presName="childTx" presStyleLbl="bgAccFollowNode1" presStyleIdx="2" presStyleCnt="7">
        <dgm:presLayoutVars>
          <dgm:bulletEnabled val="1"/>
        </dgm:presLayoutVars>
      </dgm:prSet>
      <dgm:spPr/>
    </dgm:pt>
    <dgm:pt modelId="{244E06E7-5716-4848-812D-0A6D10684076}" type="pres">
      <dgm:prSet presAssocID="{CA33DB50-55A8-4023-A090-41F29BA0C13B}" presName="comp" presStyleCnt="0"/>
      <dgm:spPr/>
    </dgm:pt>
    <dgm:pt modelId="{6E1F9BD2-B4B7-4415-A650-E4381A18B7C0}" type="pres">
      <dgm:prSet presAssocID="{CA33DB50-55A8-4023-A090-41F29BA0C13B}" presName="child" presStyleLbl="bgAccFollowNode1" presStyleIdx="3" presStyleCnt="7"/>
      <dgm:spPr/>
    </dgm:pt>
    <dgm:pt modelId="{C61CA398-D17A-4584-A66D-708492F7AB01}" type="pres">
      <dgm:prSet presAssocID="{CA33DB50-55A8-4023-A090-41F29BA0C13B}" presName="childTx" presStyleLbl="bgAccFollowNode1" presStyleIdx="3" presStyleCnt="7">
        <dgm:presLayoutVars>
          <dgm:bulletEnabled val="1"/>
        </dgm:presLayoutVars>
      </dgm:prSet>
      <dgm:spPr/>
    </dgm:pt>
    <dgm:pt modelId="{D39BF225-2AE7-4AAC-AF2A-7BCE7838A405}" type="pres">
      <dgm:prSet presAssocID="{F8F55D4E-8E8A-4BCA-91D7-D553ECB21FE1}" presName="negSpace" presStyleCnt="0"/>
      <dgm:spPr/>
    </dgm:pt>
    <dgm:pt modelId="{83DFBFA5-7A56-44A6-988A-F8B80FAE5655}" type="pres">
      <dgm:prSet presAssocID="{F8F55D4E-8E8A-4BCA-91D7-D553ECB21FE1}" presName="circle" presStyleLbl="node1" presStyleIdx="0" presStyleCnt="2" custLinFactNeighborX="-3942" custLinFactNeighborY="-266"/>
      <dgm:spPr/>
    </dgm:pt>
    <dgm:pt modelId="{8D0C4BA2-A877-41A5-88EC-8121E1CBA3CD}" type="pres">
      <dgm:prSet presAssocID="{5D6E169D-A440-4F72-BC4C-171628713C3A}" presName="transSpace" presStyleCnt="0"/>
      <dgm:spPr/>
    </dgm:pt>
    <dgm:pt modelId="{983CDA5B-5B64-4E49-81A5-C12D606F95D1}" type="pres">
      <dgm:prSet presAssocID="{31445DA8-CF41-45BE-AD4D-95A7D5EDA543}" presName="posSpace" presStyleCnt="0"/>
      <dgm:spPr/>
    </dgm:pt>
    <dgm:pt modelId="{5BC5EA66-143D-4BEA-BCDE-0380719457E8}" type="pres">
      <dgm:prSet presAssocID="{31445DA8-CF41-45BE-AD4D-95A7D5EDA543}" presName="vertFlow" presStyleCnt="0"/>
      <dgm:spPr/>
    </dgm:pt>
    <dgm:pt modelId="{8307BBAC-4633-4863-A76F-3E538BD85D9B}" type="pres">
      <dgm:prSet presAssocID="{31445DA8-CF41-45BE-AD4D-95A7D5EDA543}" presName="topSpace" presStyleCnt="0"/>
      <dgm:spPr/>
    </dgm:pt>
    <dgm:pt modelId="{6048E72D-75A1-4554-AEB6-98DBCCBA9DCC}" type="pres">
      <dgm:prSet presAssocID="{31445DA8-CF41-45BE-AD4D-95A7D5EDA543}" presName="firstComp" presStyleCnt="0"/>
      <dgm:spPr/>
    </dgm:pt>
    <dgm:pt modelId="{1F47B629-C271-4749-A977-0F2346CA146C}" type="pres">
      <dgm:prSet presAssocID="{31445DA8-CF41-45BE-AD4D-95A7D5EDA543}" presName="firstChild" presStyleLbl="bgAccFollowNode1" presStyleIdx="4" presStyleCnt="7"/>
      <dgm:spPr/>
    </dgm:pt>
    <dgm:pt modelId="{ECDBC662-873C-4170-A29A-2483E786F787}" type="pres">
      <dgm:prSet presAssocID="{31445DA8-CF41-45BE-AD4D-95A7D5EDA543}" presName="firstChildTx" presStyleLbl="bgAccFollowNode1" presStyleIdx="4" presStyleCnt="7">
        <dgm:presLayoutVars>
          <dgm:bulletEnabled val="1"/>
        </dgm:presLayoutVars>
      </dgm:prSet>
      <dgm:spPr/>
    </dgm:pt>
    <dgm:pt modelId="{EF6B4FB5-A80E-410F-A2BC-3123EF3D644D}" type="pres">
      <dgm:prSet presAssocID="{63872FFC-1794-4201-B354-7768676D8F92}" presName="comp" presStyleCnt="0"/>
      <dgm:spPr/>
    </dgm:pt>
    <dgm:pt modelId="{5BA3D567-F515-44BC-926F-205068FB9656}" type="pres">
      <dgm:prSet presAssocID="{63872FFC-1794-4201-B354-7768676D8F92}" presName="child" presStyleLbl="bgAccFollowNode1" presStyleIdx="5" presStyleCnt="7"/>
      <dgm:spPr/>
    </dgm:pt>
    <dgm:pt modelId="{A72E60FE-8FF6-4460-804A-86A20FAF886D}" type="pres">
      <dgm:prSet presAssocID="{63872FFC-1794-4201-B354-7768676D8F92}" presName="childTx" presStyleLbl="bgAccFollowNode1" presStyleIdx="5" presStyleCnt="7">
        <dgm:presLayoutVars>
          <dgm:bulletEnabled val="1"/>
        </dgm:presLayoutVars>
      </dgm:prSet>
      <dgm:spPr/>
    </dgm:pt>
    <dgm:pt modelId="{8B05DA87-53B7-4192-898C-9F6AEA9EE91D}" type="pres">
      <dgm:prSet presAssocID="{F207C271-A997-415D-A88E-ABE82130CEC3}" presName="comp" presStyleCnt="0"/>
      <dgm:spPr/>
    </dgm:pt>
    <dgm:pt modelId="{A8599EE6-C6BD-478B-9008-C423233A888F}" type="pres">
      <dgm:prSet presAssocID="{F207C271-A997-415D-A88E-ABE82130CEC3}" presName="child" presStyleLbl="bgAccFollowNode1" presStyleIdx="6" presStyleCnt="7"/>
      <dgm:spPr/>
    </dgm:pt>
    <dgm:pt modelId="{D3C34C18-1EF9-4800-ADBA-7064F0A8A524}" type="pres">
      <dgm:prSet presAssocID="{F207C271-A997-415D-A88E-ABE82130CEC3}" presName="childTx" presStyleLbl="bgAccFollowNode1" presStyleIdx="6" presStyleCnt="7">
        <dgm:presLayoutVars>
          <dgm:bulletEnabled val="1"/>
        </dgm:presLayoutVars>
      </dgm:prSet>
      <dgm:spPr/>
    </dgm:pt>
    <dgm:pt modelId="{CEFF8E8D-AF97-475D-883F-6BD5BE00EB16}" type="pres">
      <dgm:prSet presAssocID="{31445DA8-CF41-45BE-AD4D-95A7D5EDA543}" presName="negSpace" presStyleCnt="0"/>
      <dgm:spPr/>
    </dgm:pt>
    <dgm:pt modelId="{2E636A73-7F29-4F4A-8B4C-767B365B21B3}" type="pres">
      <dgm:prSet presAssocID="{31445DA8-CF41-45BE-AD4D-95A7D5EDA543}" presName="circle" presStyleLbl="node1" presStyleIdx="1" presStyleCnt="2" custLinFactNeighborX="3426" custLinFactNeighborY="-115"/>
      <dgm:spPr/>
    </dgm:pt>
  </dgm:ptLst>
  <dgm:cxnLst>
    <dgm:cxn modelId="{67A3840B-DCB6-40FA-88D8-3FE83D2E1A94}" type="presOf" srcId="{63872FFC-1794-4201-B354-7768676D8F92}" destId="{A72E60FE-8FF6-4460-804A-86A20FAF886D}" srcOrd="1" destOrd="0" presId="urn:microsoft.com/office/officeart/2005/8/layout/hList9"/>
    <dgm:cxn modelId="{0378990D-669C-4D0F-B806-FB768F741F90}" type="presOf" srcId="{F207C271-A997-415D-A88E-ABE82130CEC3}" destId="{A8599EE6-C6BD-478B-9008-C423233A888F}" srcOrd="0" destOrd="0" presId="urn:microsoft.com/office/officeart/2005/8/layout/hList9"/>
    <dgm:cxn modelId="{665E0A19-88C4-4A85-9B68-C14FFFE296D3}" type="presOf" srcId="{F8F55D4E-8E8A-4BCA-91D7-D553ECB21FE1}" destId="{83DFBFA5-7A56-44A6-988A-F8B80FAE5655}" srcOrd="0" destOrd="0" presId="urn:microsoft.com/office/officeart/2005/8/layout/hList9"/>
    <dgm:cxn modelId="{F18FA31C-57E8-403C-A4F7-EB7253A9271C}" type="presOf" srcId="{CA33DB50-55A8-4023-A090-41F29BA0C13B}" destId="{C61CA398-D17A-4584-A66D-708492F7AB01}" srcOrd="1" destOrd="0" presId="urn:microsoft.com/office/officeart/2005/8/layout/hList9"/>
    <dgm:cxn modelId="{76711B25-2F0B-46F5-9472-202C82E26B3D}" srcId="{516D7629-4AF7-4D12-88CA-0F71F7A0E894}" destId="{F8F55D4E-8E8A-4BCA-91D7-D553ECB21FE1}" srcOrd="0" destOrd="0" parTransId="{0C31B2C1-6023-4114-A883-01C2E947B795}" sibTransId="{5D6E169D-A440-4F72-BC4C-171628713C3A}"/>
    <dgm:cxn modelId="{483AD22A-82F1-445B-B872-8FBBB297BA8B}" type="presOf" srcId="{F207C271-A997-415D-A88E-ABE82130CEC3}" destId="{D3C34C18-1EF9-4800-ADBA-7064F0A8A524}" srcOrd="1" destOrd="0" presId="urn:microsoft.com/office/officeart/2005/8/layout/hList9"/>
    <dgm:cxn modelId="{F10D7E30-58B5-4269-A71E-E1CE5C8FE50C}" type="presOf" srcId="{402A12BA-13DE-42A6-9FB5-E1798CF02EAA}" destId="{6119FD59-A11D-4B6C-B276-06C711157996}" srcOrd="0" destOrd="0" presId="urn:microsoft.com/office/officeart/2005/8/layout/hList9"/>
    <dgm:cxn modelId="{40051632-0953-4EFB-B487-50D11450E3E5}" type="presOf" srcId="{767271DA-BC18-433E-BACC-BB3B326C9287}" destId="{8B19B3D0-95DE-4845-B05F-89B8D8BFB4C4}" srcOrd="1" destOrd="0" presId="urn:microsoft.com/office/officeart/2005/8/layout/hList9"/>
    <dgm:cxn modelId="{09BF3832-2F81-4B00-B4B4-E395595E3D1C}" srcId="{F8F55D4E-8E8A-4BCA-91D7-D553ECB21FE1}" destId="{402A12BA-13DE-42A6-9FB5-E1798CF02EAA}" srcOrd="0" destOrd="0" parTransId="{68FBBE2A-9001-4B36-89D7-990CEB327F17}" sibTransId="{2134DBD1-730C-4F33-84EB-6B10B3468F8F}"/>
    <dgm:cxn modelId="{9452CB60-B785-4DC5-928A-06ECBE0B531D}" type="presOf" srcId="{CA33DB50-55A8-4023-A090-41F29BA0C13B}" destId="{6E1F9BD2-B4B7-4415-A650-E4381A18B7C0}" srcOrd="0" destOrd="0" presId="urn:microsoft.com/office/officeart/2005/8/layout/hList9"/>
    <dgm:cxn modelId="{FEA83341-4573-4FC3-A0B5-5177B36128C0}" type="presOf" srcId="{BA9DF2CF-17DE-450B-9E8B-F99A7D6544F2}" destId="{AC5AFBF5-C1BE-496A-9A2E-6C91AAD80C12}" srcOrd="1" destOrd="0" presId="urn:microsoft.com/office/officeart/2005/8/layout/hList9"/>
    <dgm:cxn modelId="{3038F862-158F-481B-850E-1070458D56C1}" srcId="{F8F55D4E-8E8A-4BCA-91D7-D553ECB21FE1}" destId="{767271DA-BC18-433E-BACC-BB3B326C9287}" srcOrd="2" destOrd="0" parTransId="{C70E59D2-4182-4321-9E78-7E8C2F71BB6A}" sibTransId="{3F0D2043-835F-4005-9093-D462C5B7EE50}"/>
    <dgm:cxn modelId="{CE13766F-E79E-4FC2-8AF5-54A777B15442}" srcId="{F8F55D4E-8E8A-4BCA-91D7-D553ECB21FE1}" destId="{BA9DF2CF-17DE-450B-9E8B-F99A7D6544F2}" srcOrd="1" destOrd="0" parTransId="{584A1B3E-92BA-45D3-8F2D-545ECA909357}" sibTransId="{EDC4D7DD-D928-4F98-8169-96160465A8D9}"/>
    <dgm:cxn modelId="{816B3855-A40F-4A4D-8C0F-11E8A215B830}" type="presOf" srcId="{BA9DF2CF-17DE-450B-9E8B-F99A7D6544F2}" destId="{092319A8-E77F-46E8-9421-E91D3AC3B0B9}" srcOrd="0" destOrd="0" presId="urn:microsoft.com/office/officeart/2005/8/layout/hList9"/>
    <dgm:cxn modelId="{EA3C6B56-7D86-482E-BF00-F5D5A28D1B8E}" srcId="{31445DA8-CF41-45BE-AD4D-95A7D5EDA543}" destId="{F207C271-A997-415D-A88E-ABE82130CEC3}" srcOrd="2" destOrd="0" parTransId="{37FD254B-7E2A-4370-B210-5DFE37B5D4CC}" sibTransId="{BB04A990-6405-47C8-B7FC-93641FC557D9}"/>
    <dgm:cxn modelId="{0CCDA758-15B6-4BB1-81C6-1B9B6F50E6A5}" srcId="{31445DA8-CF41-45BE-AD4D-95A7D5EDA543}" destId="{63872FFC-1794-4201-B354-7768676D8F92}" srcOrd="1" destOrd="0" parTransId="{A1A30D43-C8AB-4475-8715-E5DFE4AA59D5}" sibTransId="{C36C7BE8-5D1B-48CC-ADFD-A2F5CA661ED9}"/>
    <dgm:cxn modelId="{8B8C8093-46BD-4F5B-A0DC-58B863421197}" srcId="{516D7629-4AF7-4D12-88CA-0F71F7A0E894}" destId="{31445DA8-CF41-45BE-AD4D-95A7D5EDA543}" srcOrd="1" destOrd="0" parTransId="{1DD7C6DE-5883-4BBF-96F3-3B7492A7BAB0}" sibTransId="{EDF2554D-5DAA-4AB7-89C4-3EFC39F076E9}"/>
    <dgm:cxn modelId="{F1E4D596-0778-4631-B23D-1619FC86C307}" type="presOf" srcId="{767271DA-BC18-433E-BACC-BB3B326C9287}" destId="{C8A3B6AC-51E8-4802-8D83-0B2E81C255CF}" srcOrd="0" destOrd="0" presId="urn:microsoft.com/office/officeart/2005/8/layout/hList9"/>
    <dgm:cxn modelId="{848A9F9B-0B9C-43C9-BA8F-162B62C9AABF}" type="presOf" srcId="{31445DA8-CF41-45BE-AD4D-95A7D5EDA543}" destId="{2E636A73-7F29-4F4A-8B4C-767B365B21B3}" srcOrd="0" destOrd="0" presId="urn:microsoft.com/office/officeart/2005/8/layout/hList9"/>
    <dgm:cxn modelId="{F0DE3AA6-DBCA-4E7C-BAE0-5D7EFA172A30}" srcId="{F8F55D4E-8E8A-4BCA-91D7-D553ECB21FE1}" destId="{CA33DB50-55A8-4023-A090-41F29BA0C13B}" srcOrd="3" destOrd="0" parTransId="{0B3A2585-41A5-4FDE-9324-066D68A1F3DC}" sibTransId="{EEA7129A-8448-40D9-8C60-7505D01C88B3}"/>
    <dgm:cxn modelId="{3A34F0B4-C3CF-4F3F-BB2D-1824B52B8205}" type="presOf" srcId="{CD5E1C2D-7551-4920-AAE2-D940FC81D67D}" destId="{1F47B629-C271-4749-A977-0F2346CA146C}" srcOrd="0" destOrd="0" presId="urn:microsoft.com/office/officeart/2005/8/layout/hList9"/>
    <dgm:cxn modelId="{AE9157D1-7F0A-49AC-836D-02BDAC2E09E9}" srcId="{31445DA8-CF41-45BE-AD4D-95A7D5EDA543}" destId="{CD5E1C2D-7551-4920-AAE2-D940FC81D67D}" srcOrd="0" destOrd="0" parTransId="{7F36C89C-C813-4BF1-8A3C-5124FB6EC6BB}" sibTransId="{1184EED1-CC9A-4043-BD2A-31392D6204A0}"/>
    <dgm:cxn modelId="{D1FA73D2-DC5B-426C-8E4B-36F667D76033}" type="presOf" srcId="{63872FFC-1794-4201-B354-7768676D8F92}" destId="{5BA3D567-F515-44BC-926F-205068FB9656}" srcOrd="0" destOrd="0" presId="urn:microsoft.com/office/officeart/2005/8/layout/hList9"/>
    <dgm:cxn modelId="{8AC2EFD9-739E-467C-80EA-77865CC25559}" type="presOf" srcId="{402A12BA-13DE-42A6-9FB5-E1798CF02EAA}" destId="{2C64742E-AB17-4D35-A341-BD4559758537}" srcOrd="1" destOrd="0" presId="urn:microsoft.com/office/officeart/2005/8/layout/hList9"/>
    <dgm:cxn modelId="{70BC57DF-1568-4F58-812B-7ECCC780E5D6}" type="presOf" srcId="{516D7629-4AF7-4D12-88CA-0F71F7A0E894}" destId="{02AFEF2A-B721-4B97-88D2-662ED9676586}" srcOrd="0" destOrd="0" presId="urn:microsoft.com/office/officeart/2005/8/layout/hList9"/>
    <dgm:cxn modelId="{9378DCE4-4090-42B3-AEBC-A739D9446FAA}" type="presOf" srcId="{CD5E1C2D-7551-4920-AAE2-D940FC81D67D}" destId="{ECDBC662-873C-4170-A29A-2483E786F787}" srcOrd="1" destOrd="0" presId="urn:microsoft.com/office/officeart/2005/8/layout/hList9"/>
    <dgm:cxn modelId="{51996172-345F-4E62-AAB4-730E8CE94769}" type="presParOf" srcId="{02AFEF2A-B721-4B97-88D2-662ED9676586}" destId="{1E31200C-0E26-404F-AB27-4770D46A6EF9}" srcOrd="0" destOrd="0" presId="urn:microsoft.com/office/officeart/2005/8/layout/hList9"/>
    <dgm:cxn modelId="{2D5324C4-A554-4A84-8944-D9C3CD0BFD70}" type="presParOf" srcId="{02AFEF2A-B721-4B97-88D2-662ED9676586}" destId="{60A5425B-6B29-4AE3-8606-BF7B0CBB8FB9}" srcOrd="1" destOrd="0" presId="urn:microsoft.com/office/officeart/2005/8/layout/hList9"/>
    <dgm:cxn modelId="{9FC71E6C-B0BE-45A3-8EE3-4E01635211D0}" type="presParOf" srcId="{60A5425B-6B29-4AE3-8606-BF7B0CBB8FB9}" destId="{01785EDD-0FFF-48C2-8A5E-A43F0D99F073}" srcOrd="0" destOrd="0" presId="urn:microsoft.com/office/officeart/2005/8/layout/hList9"/>
    <dgm:cxn modelId="{C25CAA1D-6D83-417A-BDAF-AA54283243A0}" type="presParOf" srcId="{60A5425B-6B29-4AE3-8606-BF7B0CBB8FB9}" destId="{B4825A21-0CD4-4350-979E-BDEC54105C29}" srcOrd="1" destOrd="0" presId="urn:microsoft.com/office/officeart/2005/8/layout/hList9"/>
    <dgm:cxn modelId="{7D92C034-7FF7-4B94-AB84-437832CA51EC}" type="presParOf" srcId="{B4825A21-0CD4-4350-979E-BDEC54105C29}" destId="{6119FD59-A11D-4B6C-B276-06C711157996}" srcOrd="0" destOrd="0" presId="urn:microsoft.com/office/officeart/2005/8/layout/hList9"/>
    <dgm:cxn modelId="{EA9ADEBD-B04B-4A2D-BDB6-9B9B0D294505}" type="presParOf" srcId="{B4825A21-0CD4-4350-979E-BDEC54105C29}" destId="{2C64742E-AB17-4D35-A341-BD4559758537}" srcOrd="1" destOrd="0" presId="urn:microsoft.com/office/officeart/2005/8/layout/hList9"/>
    <dgm:cxn modelId="{E00D0F97-91BE-4716-A1EB-90502A3E4B66}" type="presParOf" srcId="{60A5425B-6B29-4AE3-8606-BF7B0CBB8FB9}" destId="{D7B97F6A-D60F-4915-BBDC-2D37BB625051}" srcOrd="2" destOrd="0" presId="urn:microsoft.com/office/officeart/2005/8/layout/hList9"/>
    <dgm:cxn modelId="{7250AFDF-8A69-4DBB-84E6-A177D289B67B}" type="presParOf" srcId="{D7B97F6A-D60F-4915-BBDC-2D37BB625051}" destId="{092319A8-E77F-46E8-9421-E91D3AC3B0B9}" srcOrd="0" destOrd="0" presId="urn:microsoft.com/office/officeart/2005/8/layout/hList9"/>
    <dgm:cxn modelId="{53550232-7F78-4EA9-B8EB-424D0C36ACE3}" type="presParOf" srcId="{D7B97F6A-D60F-4915-BBDC-2D37BB625051}" destId="{AC5AFBF5-C1BE-496A-9A2E-6C91AAD80C12}" srcOrd="1" destOrd="0" presId="urn:microsoft.com/office/officeart/2005/8/layout/hList9"/>
    <dgm:cxn modelId="{747F04E8-B5A0-46DC-B4B2-4BC6719415D0}" type="presParOf" srcId="{60A5425B-6B29-4AE3-8606-BF7B0CBB8FB9}" destId="{3F4154A3-E842-4525-AF8B-48F87D638A9B}" srcOrd="3" destOrd="0" presId="urn:microsoft.com/office/officeart/2005/8/layout/hList9"/>
    <dgm:cxn modelId="{CC635206-ACF2-42E3-8FB0-D50EAC13719C}" type="presParOf" srcId="{3F4154A3-E842-4525-AF8B-48F87D638A9B}" destId="{C8A3B6AC-51E8-4802-8D83-0B2E81C255CF}" srcOrd="0" destOrd="0" presId="urn:microsoft.com/office/officeart/2005/8/layout/hList9"/>
    <dgm:cxn modelId="{644BCD92-5583-4305-89B4-B4D8DCA1DD46}" type="presParOf" srcId="{3F4154A3-E842-4525-AF8B-48F87D638A9B}" destId="{8B19B3D0-95DE-4845-B05F-89B8D8BFB4C4}" srcOrd="1" destOrd="0" presId="urn:microsoft.com/office/officeart/2005/8/layout/hList9"/>
    <dgm:cxn modelId="{DE8B7AE9-5932-49AB-AA10-CFDFEC5D7429}" type="presParOf" srcId="{60A5425B-6B29-4AE3-8606-BF7B0CBB8FB9}" destId="{244E06E7-5716-4848-812D-0A6D10684076}" srcOrd="4" destOrd="0" presId="urn:microsoft.com/office/officeart/2005/8/layout/hList9"/>
    <dgm:cxn modelId="{052373FE-2C75-4783-9DEB-915D895FE0A2}" type="presParOf" srcId="{244E06E7-5716-4848-812D-0A6D10684076}" destId="{6E1F9BD2-B4B7-4415-A650-E4381A18B7C0}" srcOrd="0" destOrd="0" presId="urn:microsoft.com/office/officeart/2005/8/layout/hList9"/>
    <dgm:cxn modelId="{546C1C89-926F-4158-80DC-99A5264C724B}" type="presParOf" srcId="{244E06E7-5716-4848-812D-0A6D10684076}" destId="{C61CA398-D17A-4584-A66D-708492F7AB01}" srcOrd="1" destOrd="0" presId="urn:microsoft.com/office/officeart/2005/8/layout/hList9"/>
    <dgm:cxn modelId="{080876D3-A347-404C-8DBE-62CC6726F948}" type="presParOf" srcId="{02AFEF2A-B721-4B97-88D2-662ED9676586}" destId="{D39BF225-2AE7-4AAC-AF2A-7BCE7838A405}" srcOrd="2" destOrd="0" presId="urn:microsoft.com/office/officeart/2005/8/layout/hList9"/>
    <dgm:cxn modelId="{BF224DD5-45C7-410A-B6AF-CD1C64604392}" type="presParOf" srcId="{02AFEF2A-B721-4B97-88D2-662ED9676586}" destId="{83DFBFA5-7A56-44A6-988A-F8B80FAE5655}" srcOrd="3" destOrd="0" presId="urn:microsoft.com/office/officeart/2005/8/layout/hList9"/>
    <dgm:cxn modelId="{09BED83D-E848-4CC2-8411-8155D1038ED5}" type="presParOf" srcId="{02AFEF2A-B721-4B97-88D2-662ED9676586}" destId="{8D0C4BA2-A877-41A5-88EC-8121E1CBA3CD}" srcOrd="4" destOrd="0" presId="urn:microsoft.com/office/officeart/2005/8/layout/hList9"/>
    <dgm:cxn modelId="{7C112C65-61ED-4A0C-A8C7-09585D85320B}" type="presParOf" srcId="{02AFEF2A-B721-4B97-88D2-662ED9676586}" destId="{983CDA5B-5B64-4E49-81A5-C12D606F95D1}" srcOrd="5" destOrd="0" presId="urn:microsoft.com/office/officeart/2005/8/layout/hList9"/>
    <dgm:cxn modelId="{9826D7E9-0C68-4A77-B64A-633BF5B3E16C}" type="presParOf" srcId="{02AFEF2A-B721-4B97-88D2-662ED9676586}" destId="{5BC5EA66-143D-4BEA-BCDE-0380719457E8}" srcOrd="6" destOrd="0" presId="urn:microsoft.com/office/officeart/2005/8/layout/hList9"/>
    <dgm:cxn modelId="{0BFC3FCA-4DE0-4C1D-B23B-A6FD37050409}" type="presParOf" srcId="{5BC5EA66-143D-4BEA-BCDE-0380719457E8}" destId="{8307BBAC-4633-4863-A76F-3E538BD85D9B}" srcOrd="0" destOrd="0" presId="urn:microsoft.com/office/officeart/2005/8/layout/hList9"/>
    <dgm:cxn modelId="{13875394-F07F-47CE-AD79-D2118E2286A8}" type="presParOf" srcId="{5BC5EA66-143D-4BEA-BCDE-0380719457E8}" destId="{6048E72D-75A1-4554-AEB6-98DBCCBA9DCC}" srcOrd="1" destOrd="0" presId="urn:microsoft.com/office/officeart/2005/8/layout/hList9"/>
    <dgm:cxn modelId="{6B8DFDF4-DE11-4D9E-8082-1A2CB30AC1D9}" type="presParOf" srcId="{6048E72D-75A1-4554-AEB6-98DBCCBA9DCC}" destId="{1F47B629-C271-4749-A977-0F2346CA146C}" srcOrd="0" destOrd="0" presId="urn:microsoft.com/office/officeart/2005/8/layout/hList9"/>
    <dgm:cxn modelId="{6808F43A-CF89-4062-92F7-9D232E8E7F01}" type="presParOf" srcId="{6048E72D-75A1-4554-AEB6-98DBCCBA9DCC}" destId="{ECDBC662-873C-4170-A29A-2483E786F787}" srcOrd="1" destOrd="0" presId="urn:microsoft.com/office/officeart/2005/8/layout/hList9"/>
    <dgm:cxn modelId="{4B8BE239-B296-4A68-B5D7-FBFD3CDE607B}" type="presParOf" srcId="{5BC5EA66-143D-4BEA-BCDE-0380719457E8}" destId="{EF6B4FB5-A80E-410F-A2BC-3123EF3D644D}" srcOrd="2" destOrd="0" presId="urn:microsoft.com/office/officeart/2005/8/layout/hList9"/>
    <dgm:cxn modelId="{9A58BE2E-A966-4916-90DF-3EFFFD515641}" type="presParOf" srcId="{EF6B4FB5-A80E-410F-A2BC-3123EF3D644D}" destId="{5BA3D567-F515-44BC-926F-205068FB9656}" srcOrd="0" destOrd="0" presId="urn:microsoft.com/office/officeart/2005/8/layout/hList9"/>
    <dgm:cxn modelId="{CAA888E4-0FF2-4E86-B8C7-D3BA48D9C403}" type="presParOf" srcId="{EF6B4FB5-A80E-410F-A2BC-3123EF3D644D}" destId="{A72E60FE-8FF6-4460-804A-86A20FAF886D}" srcOrd="1" destOrd="0" presId="urn:microsoft.com/office/officeart/2005/8/layout/hList9"/>
    <dgm:cxn modelId="{68B9BB8A-61F8-4186-A6D2-4F0BB26BAD69}" type="presParOf" srcId="{5BC5EA66-143D-4BEA-BCDE-0380719457E8}" destId="{8B05DA87-53B7-4192-898C-9F6AEA9EE91D}" srcOrd="3" destOrd="0" presId="urn:microsoft.com/office/officeart/2005/8/layout/hList9"/>
    <dgm:cxn modelId="{E0B03F8C-4CA2-4AC2-80E4-DA9DBAD8D6A0}" type="presParOf" srcId="{8B05DA87-53B7-4192-898C-9F6AEA9EE91D}" destId="{A8599EE6-C6BD-478B-9008-C423233A888F}" srcOrd="0" destOrd="0" presId="urn:microsoft.com/office/officeart/2005/8/layout/hList9"/>
    <dgm:cxn modelId="{773484A2-C5B4-4338-B3A1-5B6CE7AC8641}" type="presParOf" srcId="{8B05DA87-53B7-4192-898C-9F6AEA9EE91D}" destId="{D3C34C18-1EF9-4800-ADBA-7064F0A8A524}" srcOrd="1" destOrd="0" presId="urn:microsoft.com/office/officeart/2005/8/layout/hList9"/>
    <dgm:cxn modelId="{5C56FE14-A720-4BE7-9DCD-490CA8329783}" type="presParOf" srcId="{02AFEF2A-B721-4B97-88D2-662ED9676586}" destId="{CEFF8E8D-AF97-475D-883F-6BD5BE00EB16}" srcOrd="7" destOrd="0" presId="urn:microsoft.com/office/officeart/2005/8/layout/hList9"/>
    <dgm:cxn modelId="{5C536A36-75FB-4F1E-B068-4889F051B5A1}" type="presParOf" srcId="{02AFEF2A-B721-4B97-88D2-662ED9676586}" destId="{2E636A73-7F29-4F4A-8B4C-767B365B21B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622CD0-B0BE-433F-861E-CE07C716BDC8}" type="doc">
      <dgm:prSet loTypeId="urn:microsoft.com/office/officeart/2005/8/layout/hList9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4FB860BE-EA4B-460C-A5AF-9C86816DE275}">
      <dgm:prSet phldrT="[Texto]" custT="1"/>
      <dgm:spPr/>
      <dgm:t>
        <a:bodyPr/>
        <a:lstStyle/>
        <a:p>
          <a:r>
            <a:rPr lang="pt-BR" sz="900" dirty="0"/>
            <a:t>3 Saneamento Rural</a:t>
          </a:r>
        </a:p>
      </dgm:t>
    </dgm:pt>
    <dgm:pt modelId="{A50927D9-BEA5-41CF-B69C-2D9516F51267}" type="parTrans" cxnId="{187AC830-C2F5-4333-A3BB-8DDFA26134D3}">
      <dgm:prSet/>
      <dgm:spPr/>
      <dgm:t>
        <a:bodyPr/>
        <a:lstStyle/>
        <a:p>
          <a:endParaRPr lang="pt-BR"/>
        </a:p>
      </dgm:t>
    </dgm:pt>
    <dgm:pt modelId="{07B8C020-8ED3-481A-BD33-7FBE7C5E57C6}" type="sibTrans" cxnId="{187AC830-C2F5-4333-A3BB-8DDFA26134D3}">
      <dgm:prSet/>
      <dgm:spPr/>
      <dgm:t>
        <a:bodyPr/>
        <a:lstStyle/>
        <a:p>
          <a:endParaRPr lang="pt-BR"/>
        </a:p>
      </dgm:t>
    </dgm:pt>
    <dgm:pt modelId="{EBD05ACC-B778-45EE-9C46-A56D0CE35D19}">
      <dgm:prSet phldrT="[Texto]"/>
      <dgm:spPr/>
      <dgm:t>
        <a:bodyPr/>
        <a:lstStyle/>
        <a:p>
          <a:r>
            <a:rPr lang="pt-BR" dirty="0"/>
            <a:t>3.1 Abastecimento Urbano</a:t>
          </a:r>
        </a:p>
      </dgm:t>
    </dgm:pt>
    <dgm:pt modelId="{C5369BD7-2C2F-4D13-890A-FC6CD3FCF724}" type="parTrans" cxnId="{301FBC68-6267-413B-8B6F-B71842E0D7B5}">
      <dgm:prSet/>
      <dgm:spPr/>
      <dgm:t>
        <a:bodyPr/>
        <a:lstStyle/>
        <a:p>
          <a:endParaRPr lang="pt-BR"/>
        </a:p>
      </dgm:t>
    </dgm:pt>
    <dgm:pt modelId="{0CA98B59-985B-4D16-9095-62EE705296D4}" type="sibTrans" cxnId="{301FBC68-6267-413B-8B6F-B71842E0D7B5}">
      <dgm:prSet/>
      <dgm:spPr/>
      <dgm:t>
        <a:bodyPr/>
        <a:lstStyle/>
        <a:p>
          <a:endParaRPr lang="pt-BR"/>
        </a:p>
      </dgm:t>
    </dgm:pt>
    <dgm:pt modelId="{2A87D441-42DB-40F6-8F04-5120112EE59D}">
      <dgm:prSet phldrT="[Texto]"/>
      <dgm:spPr/>
      <dgm:t>
        <a:bodyPr/>
        <a:lstStyle/>
        <a:p>
          <a:r>
            <a:rPr lang="pt-BR" dirty="0"/>
            <a:t>3.2 Esgotamento Sanitário</a:t>
          </a:r>
        </a:p>
      </dgm:t>
    </dgm:pt>
    <dgm:pt modelId="{9A1A3886-85F7-4A4D-B3CE-659417F01C34}" type="parTrans" cxnId="{43118499-171C-42E1-B4F5-B791E93386CF}">
      <dgm:prSet/>
      <dgm:spPr/>
      <dgm:t>
        <a:bodyPr/>
        <a:lstStyle/>
        <a:p>
          <a:endParaRPr lang="pt-BR"/>
        </a:p>
      </dgm:t>
    </dgm:pt>
    <dgm:pt modelId="{FCCEAD0A-FCB4-4FA5-8B9C-C277C631DAE7}" type="sibTrans" cxnId="{43118499-171C-42E1-B4F5-B791E93386CF}">
      <dgm:prSet/>
      <dgm:spPr/>
      <dgm:t>
        <a:bodyPr/>
        <a:lstStyle/>
        <a:p>
          <a:endParaRPr lang="pt-BR"/>
        </a:p>
      </dgm:t>
    </dgm:pt>
    <dgm:pt modelId="{CE4737CD-8B80-4F7E-B7FA-7B6750796542}">
      <dgm:prSet phldrT="[Texto]"/>
      <dgm:spPr/>
      <dgm:t>
        <a:bodyPr/>
        <a:lstStyle/>
        <a:p>
          <a:r>
            <a:rPr lang="pt-BR" dirty="0"/>
            <a:t>4 Infraestrutura Verde e Produção  de Água</a:t>
          </a:r>
        </a:p>
      </dgm:t>
    </dgm:pt>
    <dgm:pt modelId="{9ACD26D7-044F-43CB-B590-327D79173E46}" type="parTrans" cxnId="{6D12265C-A952-4CD2-9176-B3FE233BDCF2}">
      <dgm:prSet/>
      <dgm:spPr/>
      <dgm:t>
        <a:bodyPr/>
        <a:lstStyle/>
        <a:p>
          <a:endParaRPr lang="pt-BR"/>
        </a:p>
      </dgm:t>
    </dgm:pt>
    <dgm:pt modelId="{0DB10BD0-6588-498E-B9F3-09565113E7DA}" type="sibTrans" cxnId="{6D12265C-A952-4CD2-9176-B3FE233BDCF2}">
      <dgm:prSet/>
      <dgm:spPr/>
      <dgm:t>
        <a:bodyPr/>
        <a:lstStyle/>
        <a:p>
          <a:endParaRPr lang="pt-BR"/>
        </a:p>
      </dgm:t>
    </dgm:pt>
    <dgm:pt modelId="{CFDDD8EE-81E4-4CC6-BFAA-5EED6468DFE9}">
      <dgm:prSet phldrT="[Texto]"/>
      <dgm:spPr/>
      <dgm:t>
        <a:bodyPr/>
        <a:lstStyle/>
        <a:p>
          <a:r>
            <a:rPr lang="pt-BR" dirty="0"/>
            <a:t>4.1 Planejamento Territorial</a:t>
          </a:r>
        </a:p>
      </dgm:t>
    </dgm:pt>
    <dgm:pt modelId="{98EAEF82-32DF-4774-BC18-CBD7B70B80FE}" type="parTrans" cxnId="{A6AF673A-89ED-48DD-A97C-AE94F9FA6CB4}">
      <dgm:prSet/>
      <dgm:spPr/>
      <dgm:t>
        <a:bodyPr/>
        <a:lstStyle/>
        <a:p>
          <a:endParaRPr lang="pt-BR"/>
        </a:p>
      </dgm:t>
    </dgm:pt>
    <dgm:pt modelId="{CC45546B-3CA3-4EB4-B25F-DD3742DC55F9}" type="sibTrans" cxnId="{A6AF673A-89ED-48DD-A97C-AE94F9FA6CB4}">
      <dgm:prSet/>
      <dgm:spPr/>
      <dgm:t>
        <a:bodyPr/>
        <a:lstStyle/>
        <a:p>
          <a:endParaRPr lang="pt-BR"/>
        </a:p>
      </dgm:t>
    </dgm:pt>
    <dgm:pt modelId="{F6A16D47-C592-40B2-B2E0-931AE4C7E130}">
      <dgm:prSet phldrT="[Texto]"/>
      <dgm:spPr/>
      <dgm:t>
        <a:bodyPr/>
        <a:lstStyle/>
        <a:p>
          <a:r>
            <a:rPr lang="pt-BR" dirty="0"/>
            <a:t>4.2 Intervenções na Paisagem</a:t>
          </a:r>
        </a:p>
      </dgm:t>
    </dgm:pt>
    <dgm:pt modelId="{D18E4F3F-2BF6-443E-8727-964A052865E9}" type="parTrans" cxnId="{77A84FE4-E696-4D63-ADC1-2DD720B59732}">
      <dgm:prSet/>
      <dgm:spPr/>
      <dgm:t>
        <a:bodyPr/>
        <a:lstStyle/>
        <a:p>
          <a:endParaRPr lang="pt-BR"/>
        </a:p>
      </dgm:t>
    </dgm:pt>
    <dgm:pt modelId="{201CBC8F-E6E4-4B9D-BE3B-F5CCF1A8AB8F}" type="sibTrans" cxnId="{77A84FE4-E696-4D63-ADC1-2DD720B59732}">
      <dgm:prSet/>
      <dgm:spPr/>
      <dgm:t>
        <a:bodyPr/>
        <a:lstStyle/>
        <a:p>
          <a:endParaRPr lang="pt-BR"/>
        </a:p>
      </dgm:t>
    </dgm:pt>
    <dgm:pt modelId="{C527C4DC-1A22-4C7B-9F3A-953840FB0DEA}">
      <dgm:prSet phldrT="[Texto]"/>
      <dgm:spPr/>
      <dgm:t>
        <a:bodyPr/>
        <a:lstStyle/>
        <a:p>
          <a:r>
            <a:rPr lang="pt-BR" dirty="0"/>
            <a:t>3.3 Resíduos Sólidos</a:t>
          </a:r>
        </a:p>
      </dgm:t>
    </dgm:pt>
    <dgm:pt modelId="{69976126-C70C-4EA4-91E2-5A06CC96F478}" type="parTrans" cxnId="{75212E5F-13DD-49E7-B1A2-CC1FEFDB7222}">
      <dgm:prSet/>
      <dgm:spPr/>
      <dgm:t>
        <a:bodyPr/>
        <a:lstStyle/>
        <a:p>
          <a:endParaRPr lang="pt-BR"/>
        </a:p>
      </dgm:t>
    </dgm:pt>
    <dgm:pt modelId="{0683DFA8-FFA0-4279-864F-AA496332EFB8}" type="sibTrans" cxnId="{75212E5F-13DD-49E7-B1A2-CC1FEFDB7222}">
      <dgm:prSet/>
      <dgm:spPr/>
      <dgm:t>
        <a:bodyPr/>
        <a:lstStyle/>
        <a:p>
          <a:endParaRPr lang="pt-BR"/>
        </a:p>
      </dgm:t>
    </dgm:pt>
    <dgm:pt modelId="{99A74B23-F8B9-4D96-BF2F-5363D5C5F30D}">
      <dgm:prSet phldrT="[Texto]"/>
      <dgm:spPr/>
      <dgm:t>
        <a:bodyPr/>
        <a:lstStyle/>
        <a:p>
          <a:r>
            <a:rPr lang="pt-BR" dirty="0"/>
            <a:t>3.4 Drenagem Urbana</a:t>
          </a:r>
        </a:p>
      </dgm:t>
    </dgm:pt>
    <dgm:pt modelId="{69D3A8E3-C1B1-43C9-B5CD-2035F36A3E71}" type="parTrans" cxnId="{922C29D9-E298-4027-B716-9CF0A3203DD1}">
      <dgm:prSet/>
      <dgm:spPr/>
      <dgm:t>
        <a:bodyPr/>
        <a:lstStyle/>
        <a:p>
          <a:endParaRPr lang="pt-BR"/>
        </a:p>
      </dgm:t>
    </dgm:pt>
    <dgm:pt modelId="{8C34A535-79FB-48C6-8151-7492F1B55A6D}" type="sibTrans" cxnId="{922C29D9-E298-4027-B716-9CF0A3203DD1}">
      <dgm:prSet/>
      <dgm:spPr/>
      <dgm:t>
        <a:bodyPr/>
        <a:lstStyle/>
        <a:p>
          <a:endParaRPr lang="pt-BR"/>
        </a:p>
      </dgm:t>
    </dgm:pt>
    <dgm:pt modelId="{E9533AD9-1D65-43FB-9F00-D3F3221F1522}" type="pres">
      <dgm:prSet presAssocID="{24622CD0-B0BE-433F-861E-CE07C716BDC8}" presName="list" presStyleCnt="0">
        <dgm:presLayoutVars>
          <dgm:dir/>
          <dgm:animLvl val="lvl"/>
        </dgm:presLayoutVars>
      </dgm:prSet>
      <dgm:spPr/>
    </dgm:pt>
    <dgm:pt modelId="{B5FA8BEC-C495-4641-8C0B-4CA505701AF0}" type="pres">
      <dgm:prSet presAssocID="{4FB860BE-EA4B-460C-A5AF-9C86816DE275}" presName="posSpace" presStyleCnt="0"/>
      <dgm:spPr/>
    </dgm:pt>
    <dgm:pt modelId="{0190AA03-73A6-4197-AB1C-6F3610FB9EF9}" type="pres">
      <dgm:prSet presAssocID="{4FB860BE-EA4B-460C-A5AF-9C86816DE275}" presName="vertFlow" presStyleCnt="0"/>
      <dgm:spPr/>
    </dgm:pt>
    <dgm:pt modelId="{539F97BA-4262-442A-9791-92C2C79D1153}" type="pres">
      <dgm:prSet presAssocID="{4FB860BE-EA4B-460C-A5AF-9C86816DE275}" presName="topSpace" presStyleCnt="0"/>
      <dgm:spPr/>
    </dgm:pt>
    <dgm:pt modelId="{D3AD79DB-22B7-41F6-81BF-2D8CC2F21F55}" type="pres">
      <dgm:prSet presAssocID="{4FB860BE-EA4B-460C-A5AF-9C86816DE275}" presName="firstComp" presStyleCnt="0"/>
      <dgm:spPr/>
    </dgm:pt>
    <dgm:pt modelId="{39F224A9-5AD0-4B4A-8ED2-8A14A6CF12EC}" type="pres">
      <dgm:prSet presAssocID="{4FB860BE-EA4B-460C-A5AF-9C86816DE275}" presName="firstChild" presStyleLbl="bgAccFollowNode1" presStyleIdx="0" presStyleCnt="6"/>
      <dgm:spPr/>
    </dgm:pt>
    <dgm:pt modelId="{54D1BA35-9669-4B32-B535-9C7FCEBF4C4A}" type="pres">
      <dgm:prSet presAssocID="{4FB860BE-EA4B-460C-A5AF-9C86816DE275}" presName="firstChildTx" presStyleLbl="bgAccFollowNode1" presStyleIdx="0" presStyleCnt="6">
        <dgm:presLayoutVars>
          <dgm:bulletEnabled val="1"/>
        </dgm:presLayoutVars>
      </dgm:prSet>
      <dgm:spPr/>
    </dgm:pt>
    <dgm:pt modelId="{5E6ED027-0E92-44BF-BA1A-0E7D29C94A36}" type="pres">
      <dgm:prSet presAssocID="{2A87D441-42DB-40F6-8F04-5120112EE59D}" presName="comp" presStyleCnt="0"/>
      <dgm:spPr/>
    </dgm:pt>
    <dgm:pt modelId="{077AC5EC-F1EB-4B40-85F9-56DD45DE751B}" type="pres">
      <dgm:prSet presAssocID="{2A87D441-42DB-40F6-8F04-5120112EE59D}" presName="child" presStyleLbl="bgAccFollowNode1" presStyleIdx="1" presStyleCnt="6"/>
      <dgm:spPr/>
    </dgm:pt>
    <dgm:pt modelId="{08D35D79-4C4B-447B-BF3B-32F70546CE79}" type="pres">
      <dgm:prSet presAssocID="{2A87D441-42DB-40F6-8F04-5120112EE59D}" presName="childTx" presStyleLbl="bgAccFollowNode1" presStyleIdx="1" presStyleCnt="6">
        <dgm:presLayoutVars>
          <dgm:bulletEnabled val="1"/>
        </dgm:presLayoutVars>
      </dgm:prSet>
      <dgm:spPr/>
    </dgm:pt>
    <dgm:pt modelId="{33A61616-CFBD-4A4D-AE7F-90E028A1A115}" type="pres">
      <dgm:prSet presAssocID="{C527C4DC-1A22-4C7B-9F3A-953840FB0DEA}" presName="comp" presStyleCnt="0"/>
      <dgm:spPr/>
    </dgm:pt>
    <dgm:pt modelId="{46AE2B29-EEB6-4E67-BE42-05C98D903E38}" type="pres">
      <dgm:prSet presAssocID="{C527C4DC-1A22-4C7B-9F3A-953840FB0DEA}" presName="child" presStyleLbl="bgAccFollowNode1" presStyleIdx="2" presStyleCnt="6"/>
      <dgm:spPr/>
    </dgm:pt>
    <dgm:pt modelId="{79312D7F-C47C-4BAF-AD0C-18D371F227E3}" type="pres">
      <dgm:prSet presAssocID="{C527C4DC-1A22-4C7B-9F3A-953840FB0DEA}" presName="childTx" presStyleLbl="bgAccFollowNode1" presStyleIdx="2" presStyleCnt="6">
        <dgm:presLayoutVars>
          <dgm:bulletEnabled val="1"/>
        </dgm:presLayoutVars>
      </dgm:prSet>
      <dgm:spPr/>
    </dgm:pt>
    <dgm:pt modelId="{DAA29F26-71FE-4473-8953-D359779D130E}" type="pres">
      <dgm:prSet presAssocID="{99A74B23-F8B9-4D96-BF2F-5363D5C5F30D}" presName="comp" presStyleCnt="0"/>
      <dgm:spPr/>
    </dgm:pt>
    <dgm:pt modelId="{3A19DE43-56C3-42F8-98F3-4B24D46E661E}" type="pres">
      <dgm:prSet presAssocID="{99A74B23-F8B9-4D96-BF2F-5363D5C5F30D}" presName="child" presStyleLbl="bgAccFollowNode1" presStyleIdx="3" presStyleCnt="6"/>
      <dgm:spPr/>
    </dgm:pt>
    <dgm:pt modelId="{0F8C7729-AB0D-4528-A21B-11937C28F710}" type="pres">
      <dgm:prSet presAssocID="{99A74B23-F8B9-4D96-BF2F-5363D5C5F30D}" presName="childTx" presStyleLbl="bgAccFollowNode1" presStyleIdx="3" presStyleCnt="6">
        <dgm:presLayoutVars>
          <dgm:bulletEnabled val="1"/>
        </dgm:presLayoutVars>
      </dgm:prSet>
      <dgm:spPr/>
    </dgm:pt>
    <dgm:pt modelId="{F09B39B4-A318-4921-BD38-CAD858436BAB}" type="pres">
      <dgm:prSet presAssocID="{4FB860BE-EA4B-460C-A5AF-9C86816DE275}" presName="negSpace" presStyleCnt="0"/>
      <dgm:spPr/>
    </dgm:pt>
    <dgm:pt modelId="{760CB494-6653-4CBB-9979-9006BDE6C582}" type="pres">
      <dgm:prSet presAssocID="{4FB860BE-EA4B-460C-A5AF-9C86816DE275}" presName="circle" presStyleLbl="node1" presStyleIdx="0" presStyleCnt="2"/>
      <dgm:spPr/>
    </dgm:pt>
    <dgm:pt modelId="{447D9CA4-7E9A-4910-BC4B-9902C6DDD73E}" type="pres">
      <dgm:prSet presAssocID="{07B8C020-8ED3-481A-BD33-7FBE7C5E57C6}" presName="transSpace" presStyleCnt="0"/>
      <dgm:spPr/>
    </dgm:pt>
    <dgm:pt modelId="{36B9ED42-C6E4-42DA-B833-717116EEB690}" type="pres">
      <dgm:prSet presAssocID="{CE4737CD-8B80-4F7E-B7FA-7B6750796542}" presName="posSpace" presStyleCnt="0"/>
      <dgm:spPr/>
    </dgm:pt>
    <dgm:pt modelId="{74A216ED-930F-412B-8EE5-9C0C7939300A}" type="pres">
      <dgm:prSet presAssocID="{CE4737CD-8B80-4F7E-B7FA-7B6750796542}" presName="vertFlow" presStyleCnt="0"/>
      <dgm:spPr/>
    </dgm:pt>
    <dgm:pt modelId="{E6C63FF3-C203-43E8-8169-28843457F90D}" type="pres">
      <dgm:prSet presAssocID="{CE4737CD-8B80-4F7E-B7FA-7B6750796542}" presName="topSpace" presStyleCnt="0"/>
      <dgm:spPr/>
    </dgm:pt>
    <dgm:pt modelId="{D0616C9F-8242-4697-AB3D-82229C212B83}" type="pres">
      <dgm:prSet presAssocID="{CE4737CD-8B80-4F7E-B7FA-7B6750796542}" presName="firstComp" presStyleCnt="0"/>
      <dgm:spPr/>
    </dgm:pt>
    <dgm:pt modelId="{597B0E71-DE1E-4252-84A3-E10EB89E4B9B}" type="pres">
      <dgm:prSet presAssocID="{CE4737CD-8B80-4F7E-B7FA-7B6750796542}" presName="firstChild" presStyleLbl="bgAccFollowNode1" presStyleIdx="4" presStyleCnt="6"/>
      <dgm:spPr/>
    </dgm:pt>
    <dgm:pt modelId="{C1D25369-29B0-4814-8403-0D85498E9FD6}" type="pres">
      <dgm:prSet presAssocID="{CE4737CD-8B80-4F7E-B7FA-7B6750796542}" presName="firstChildTx" presStyleLbl="bgAccFollowNode1" presStyleIdx="4" presStyleCnt="6">
        <dgm:presLayoutVars>
          <dgm:bulletEnabled val="1"/>
        </dgm:presLayoutVars>
      </dgm:prSet>
      <dgm:spPr/>
    </dgm:pt>
    <dgm:pt modelId="{50B8C9CD-9872-4015-A160-0899148F38C2}" type="pres">
      <dgm:prSet presAssocID="{F6A16D47-C592-40B2-B2E0-931AE4C7E130}" presName="comp" presStyleCnt="0"/>
      <dgm:spPr/>
    </dgm:pt>
    <dgm:pt modelId="{8296DFCA-692C-45B0-8E2A-B56DF673AC37}" type="pres">
      <dgm:prSet presAssocID="{F6A16D47-C592-40B2-B2E0-931AE4C7E130}" presName="child" presStyleLbl="bgAccFollowNode1" presStyleIdx="5" presStyleCnt="6"/>
      <dgm:spPr/>
    </dgm:pt>
    <dgm:pt modelId="{7F14196B-E75E-4220-823F-FC05B157964B}" type="pres">
      <dgm:prSet presAssocID="{F6A16D47-C592-40B2-B2E0-931AE4C7E130}" presName="childTx" presStyleLbl="bgAccFollowNode1" presStyleIdx="5" presStyleCnt="6">
        <dgm:presLayoutVars>
          <dgm:bulletEnabled val="1"/>
        </dgm:presLayoutVars>
      </dgm:prSet>
      <dgm:spPr/>
    </dgm:pt>
    <dgm:pt modelId="{C67CA130-16C5-4799-8B33-220EE43215F8}" type="pres">
      <dgm:prSet presAssocID="{CE4737CD-8B80-4F7E-B7FA-7B6750796542}" presName="negSpace" presStyleCnt="0"/>
      <dgm:spPr/>
    </dgm:pt>
    <dgm:pt modelId="{3762A18B-0DE8-457E-A60B-AB3C51E49966}" type="pres">
      <dgm:prSet presAssocID="{CE4737CD-8B80-4F7E-B7FA-7B6750796542}" presName="circle" presStyleLbl="node1" presStyleIdx="1" presStyleCnt="2"/>
      <dgm:spPr/>
    </dgm:pt>
  </dgm:ptLst>
  <dgm:cxnLst>
    <dgm:cxn modelId="{8058C129-824D-4B4F-B973-A593C2EB606C}" type="presOf" srcId="{99A74B23-F8B9-4D96-BF2F-5363D5C5F30D}" destId="{0F8C7729-AB0D-4528-A21B-11937C28F710}" srcOrd="1" destOrd="0" presId="urn:microsoft.com/office/officeart/2005/8/layout/hList9"/>
    <dgm:cxn modelId="{1CB6862A-C7E1-4236-B215-BEB2DB949EA2}" type="presOf" srcId="{C527C4DC-1A22-4C7B-9F3A-953840FB0DEA}" destId="{46AE2B29-EEB6-4E67-BE42-05C98D903E38}" srcOrd="0" destOrd="0" presId="urn:microsoft.com/office/officeart/2005/8/layout/hList9"/>
    <dgm:cxn modelId="{187AC830-C2F5-4333-A3BB-8DDFA26134D3}" srcId="{24622CD0-B0BE-433F-861E-CE07C716BDC8}" destId="{4FB860BE-EA4B-460C-A5AF-9C86816DE275}" srcOrd="0" destOrd="0" parTransId="{A50927D9-BEA5-41CF-B69C-2D9516F51267}" sibTransId="{07B8C020-8ED3-481A-BD33-7FBE7C5E57C6}"/>
    <dgm:cxn modelId="{A6AF673A-89ED-48DD-A97C-AE94F9FA6CB4}" srcId="{CE4737CD-8B80-4F7E-B7FA-7B6750796542}" destId="{CFDDD8EE-81E4-4CC6-BFAA-5EED6468DFE9}" srcOrd="0" destOrd="0" parTransId="{98EAEF82-32DF-4774-BC18-CBD7B70B80FE}" sibTransId="{CC45546B-3CA3-4EB4-B25F-DD3742DC55F9}"/>
    <dgm:cxn modelId="{6D12265C-A952-4CD2-9176-B3FE233BDCF2}" srcId="{24622CD0-B0BE-433F-861E-CE07C716BDC8}" destId="{CE4737CD-8B80-4F7E-B7FA-7B6750796542}" srcOrd="1" destOrd="0" parTransId="{9ACD26D7-044F-43CB-B590-327D79173E46}" sibTransId="{0DB10BD0-6588-498E-B9F3-09565113E7DA}"/>
    <dgm:cxn modelId="{85CC3C5C-2A24-4613-A0D4-74F07C7DCFDC}" type="presOf" srcId="{F6A16D47-C592-40B2-B2E0-931AE4C7E130}" destId="{8296DFCA-692C-45B0-8E2A-B56DF673AC37}" srcOrd="0" destOrd="0" presId="urn:microsoft.com/office/officeart/2005/8/layout/hList9"/>
    <dgm:cxn modelId="{75212E5F-13DD-49E7-B1A2-CC1FEFDB7222}" srcId="{4FB860BE-EA4B-460C-A5AF-9C86816DE275}" destId="{C527C4DC-1A22-4C7B-9F3A-953840FB0DEA}" srcOrd="2" destOrd="0" parTransId="{69976126-C70C-4EA4-91E2-5A06CC96F478}" sibTransId="{0683DFA8-FFA0-4279-864F-AA496332EFB8}"/>
    <dgm:cxn modelId="{301FBC68-6267-413B-8B6F-B71842E0D7B5}" srcId="{4FB860BE-EA4B-460C-A5AF-9C86816DE275}" destId="{EBD05ACC-B778-45EE-9C46-A56D0CE35D19}" srcOrd="0" destOrd="0" parTransId="{C5369BD7-2C2F-4D13-890A-FC6CD3FCF724}" sibTransId="{0CA98B59-985B-4D16-9095-62EE705296D4}"/>
    <dgm:cxn modelId="{27A6E551-7AC0-4ADF-AB02-F547A104FB59}" type="presOf" srcId="{EBD05ACC-B778-45EE-9C46-A56D0CE35D19}" destId="{54D1BA35-9669-4B32-B535-9C7FCEBF4C4A}" srcOrd="1" destOrd="0" presId="urn:microsoft.com/office/officeart/2005/8/layout/hList9"/>
    <dgm:cxn modelId="{D3A59B73-26E8-4870-9E25-C97667D65503}" type="presOf" srcId="{C527C4DC-1A22-4C7B-9F3A-953840FB0DEA}" destId="{79312D7F-C47C-4BAF-AD0C-18D371F227E3}" srcOrd="1" destOrd="0" presId="urn:microsoft.com/office/officeart/2005/8/layout/hList9"/>
    <dgm:cxn modelId="{06A1D18E-DF70-4BE4-8FCD-3C8311868706}" type="presOf" srcId="{CFDDD8EE-81E4-4CC6-BFAA-5EED6468DFE9}" destId="{C1D25369-29B0-4814-8403-0D85498E9FD6}" srcOrd="1" destOrd="0" presId="urn:microsoft.com/office/officeart/2005/8/layout/hList9"/>
    <dgm:cxn modelId="{BCCF3195-A24D-4381-85BF-7CC7D9EAD8E9}" type="presOf" srcId="{CE4737CD-8B80-4F7E-B7FA-7B6750796542}" destId="{3762A18B-0DE8-457E-A60B-AB3C51E49966}" srcOrd="0" destOrd="0" presId="urn:microsoft.com/office/officeart/2005/8/layout/hList9"/>
    <dgm:cxn modelId="{43118499-171C-42E1-B4F5-B791E93386CF}" srcId="{4FB860BE-EA4B-460C-A5AF-9C86816DE275}" destId="{2A87D441-42DB-40F6-8F04-5120112EE59D}" srcOrd="1" destOrd="0" parTransId="{9A1A3886-85F7-4A4D-B3CE-659417F01C34}" sibTransId="{FCCEAD0A-FCB4-4FA5-8B9C-C277C631DAE7}"/>
    <dgm:cxn modelId="{A7DEE3D8-0BBF-46B3-9DEB-056436FA8248}" type="presOf" srcId="{99A74B23-F8B9-4D96-BF2F-5363D5C5F30D}" destId="{3A19DE43-56C3-42F8-98F3-4B24D46E661E}" srcOrd="0" destOrd="0" presId="urn:microsoft.com/office/officeart/2005/8/layout/hList9"/>
    <dgm:cxn modelId="{922C29D9-E298-4027-B716-9CF0A3203DD1}" srcId="{4FB860BE-EA4B-460C-A5AF-9C86816DE275}" destId="{99A74B23-F8B9-4D96-BF2F-5363D5C5F30D}" srcOrd="3" destOrd="0" parTransId="{69D3A8E3-C1B1-43C9-B5CD-2035F36A3E71}" sibTransId="{8C34A535-79FB-48C6-8151-7492F1B55A6D}"/>
    <dgm:cxn modelId="{2EDA2CDD-5695-417A-9F14-BE53A48F662C}" type="presOf" srcId="{2A87D441-42DB-40F6-8F04-5120112EE59D}" destId="{08D35D79-4C4B-447B-BF3B-32F70546CE79}" srcOrd="1" destOrd="0" presId="urn:microsoft.com/office/officeart/2005/8/layout/hList9"/>
    <dgm:cxn modelId="{77A84FE4-E696-4D63-ADC1-2DD720B59732}" srcId="{CE4737CD-8B80-4F7E-B7FA-7B6750796542}" destId="{F6A16D47-C592-40B2-B2E0-931AE4C7E130}" srcOrd="1" destOrd="0" parTransId="{D18E4F3F-2BF6-443E-8727-964A052865E9}" sibTransId="{201CBC8F-E6E4-4B9D-BE3B-F5CCF1A8AB8F}"/>
    <dgm:cxn modelId="{E1142FEB-DF94-4A9B-9160-E82313B5D3FB}" type="presOf" srcId="{24622CD0-B0BE-433F-861E-CE07C716BDC8}" destId="{E9533AD9-1D65-43FB-9F00-D3F3221F1522}" srcOrd="0" destOrd="0" presId="urn:microsoft.com/office/officeart/2005/8/layout/hList9"/>
    <dgm:cxn modelId="{E77FF2EC-E55F-4843-931E-177787955EBA}" type="presOf" srcId="{F6A16D47-C592-40B2-B2E0-931AE4C7E130}" destId="{7F14196B-E75E-4220-823F-FC05B157964B}" srcOrd="1" destOrd="0" presId="urn:microsoft.com/office/officeart/2005/8/layout/hList9"/>
    <dgm:cxn modelId="{0B8ABBEF-4274-44BE-9C30-336032211AFA}" type="presOf" srcId="{2A87D441-42DB-40F6-8F04-5120112EE59D}" destId="{077AC5EC-F1EB-4B40-85F9-56DD45DE751B}" srcOrd="0" destOrd="0" presId="urn:microsoft.com/office/officeart/2005/8/layout/hList9"/>
    <dgm:cxn modelId="{B81397F2-3531-4DFA-AD51-8BCBF75875E3}" type="presOf" srcId="{4FB860BE-EA4B-460C-A5AF-9C86816DE275}" destId="{760CB494-6653-4CBB-9979-9006BDE6C582}" srcOrd="0" destOrd="0" presId="urn:microsoft.com/office/officeart/2005/8/layout/hList9"/>
    <dgm:cxn modelId="{DBD6C1F4-1345-452C-85A2-502390616497}" type="presOf" srcId="{CFDDD8EE-81E4-4CC6-BFAA-5EED6468DFE9}" destId="{597B0E71-DE1E-4252-84A3-E10EB89E4B9B}" srcOrd="0" destOrd="0" presId="urn:microsoft.com/office/officeart/2005/8/layout/hList9"/>
    <dgm:cxn modelId="{6A3F49F6-820E-42C1-9477-231016612CF9}" type="presOf" srcId="{EBD05ACC-B778-45EE-9C46-A56D0CE35D19}" destId="{39F224A9-5AD0-4B4A-8ED2-8A14A6CF12EC}" srcOrd="0" destOrd="0" presId="urn:microsoft.com/office/officeart/2005/8/layout/hList9"/>
    <dgm:cxn modelId="{834A5F55-2267-468A-BB06-EB885C7D459D}" type="presParOf" srcId="{E9533AD9-1D65-43FB-9F00-D3F3221F1522}" destId="{B5FA8BEC-C495-4641-8C0B-4CA505701AF0}" srcOrd="0" destOrd="0" presId="urn:microsoft.com/office/officeart/2005/8/layout/hList9"/>
    <dgm:cxn modelId="{1EBBFA59-F020-4CB4-A478-9CEF50F62D70}" type="presParOf" srcId="{E9533AD9-1D65-43FB-9F00-D3F3221F1522}" destId="{0190AA03-73A6-4197-AB1C-6F3610FB9EF9}" srcOrd="1" destOrd="0" presId="urn:microsoft.com/office/officeart/2005/8/layout/hList9"/>
    <dgm:cxn modelId="{F155D18C-23F9-4564-9958-2BB867D40537}" type="presParOf" srcId="{0190AA03-73A6-4197-AB1C-6F3610FB9EF9}" destId="{539F97BA-4262-442A-9791-92C2C79D1153}" srcOrd="0" destOrd="0" presId="urn:microsoft.com/office/officeart/2005/8/layout/hList9"/>
    <dgm:cxn modelId="{F9EA5E6B-6F21-4648-8B08-A78D86FA81FB}" type="presParOf" srcId="{0190AA03-73A6-4197-AB1C-6F3610FB9EF9}" destId="{D3AD79DB-22B7-41F6-81BF-2D8CC2F21F55}" srcOrd="1" destOrd="0" presId="urn:microsoft.com/office/officeart/2005/8/layout/hList9"/>
    <dgm:cxn modelId="{3A218760-B91E-400E-800A-417AEFD6F052}" type="presParOf" srcId="{D3AD79DB-22B7-41F6-81BF-2D8CC2F21F55}" destId="{39F224A9-5AD0-4B4A-8ED2-8A14A6CF12EC}" srcOrd="0" destOrd="0" presId="urn:microsoft.com/office/officeart/2005/8/layout/hList9"/>
    <dgm:cxn modelId="{B9508AFA-1074-4AE1-B06D-5F9AB57B3CE0}" type="presParOf" srcId="{D3AD79DB-22B7-41F6-81BF-2D8CC2F21F55}" destId="{54D1BA35-9669-4B32-B535-9C7FCEBF4C4A}" srcOrd="1" destOrd="0" presId="urn:microsoft.com/office/officeart/2005/8/layout/hList9"/>
    <dgm:cxn modelId="{D1882B38-F609-4CC6-A290-F4A38BFCD877}" type="presParOf" srcId="{0190AA03-73A6-4197-AB1C-6F3610FB9EF9}" destId="{5E6ED027-0E92-44BF-BA1A-0E7D29C94A36}" srcOrd="2" destOrd="0" presId="urn:microsoft.com/office/officeart/2005/8/layout/hList9"/>
    <dgm:cxn modelId="{63FC2EC3-7A27-471D-A16D-3E539D7B1EE1}" type="presParOf" srcId="{5E6ED027-0E92-44BF-BA1A-0E7D29C94A36}" destId="{077AC5EC-F1EB-4B40-85F9-56DD45DE751B}" srcOrd="0" destOrd="0" presId="urn:microsoft.com/office/officeart/2005/8/layout/hList9"/>
    <dgm:cxn modelId="{DE3819C7-6367-4092-8EB1-B6DD4642762F}" type="presParOf" srcId="{5E6ED027-0E92-44BF-BA1A-0E7D29C94A36}" destId="{08D35D79-4C4B-447B-BF3B-32F70546CE79}" srcOrd="1" destOrd="0" presId="urn:microsoft.com/office/officeart/2005/8/layout/hList9"/>
    <dgm:cxn modelId="{6EC3C42B-3298-4B65-B7B7-A36135B00B97}" type="presParOf" srcId="{0190AA03-73A6-4197-AB1C-6F3610FB9EF9}" destId="{33A61616-CFBD-4A4D-AE7F-90E028A1A115}" srcOrd="3" destOrd="0" presId="urn:microsoft.com/office/officeart/2005/8/layout/hList9"/>
    <dgm:cxn modelId="{2F4210E1-F761-4AD0-A5EA-53C1A4232945}" type="presParOf" srcId="{33A61616-CFBD-4A4D-AE7F-90E028A1A115}" destId="{46AE2B29-EEB6-4E67-BE42-05C98D903E38}" srcOrd="0" destOrd="0" presId="urn:microsoft.com/office/officeart/2005/8/layout/hList9"/>
    <dgm:cxn modelId="{9EB5313F-92A6-4C6A-A6EB-70FA934A1B8D}" type="presParOf" srcId="{33A61616-CFBD-4A4D-AE7F-90E028A1A115}" destId="{79312D7F-C47C-4BAF-AD0C-18D371F227E3}" srcOrd="1" destOrd="0" presId="urn:microsoft.com/office/officeart/2005/8/layout/hList9"/>
    <dgm:cxn modelId="{290CCC74-9893-4FE3-9CB6-EE7C1E31906A}" type="presParOf" srcId="{0190AA03-73A6-4197-AB1C-6F3610FB9EF9}" destId="{DAA29F26-71FE-4473-8953-D359779D130E}" srcOrd="4" destOrd="0" presId="urn:microsoft.com/office/officeart/2005/8/layout/hList9"/>
    <dgm:cxn modelId="{04883796-6DAF-457E-B7CA-A170DEA1B29F}" type="presParOf" srcId="{DAA29F26-71FE-4473-8953-D359779D130E}" destId="{3A19DE43-56C3-42F8-98F3-4B24D46E661E}" srcOrd="0" destOrd="0" presId="urn:microsoft.com/office/officeart/2005/8/layout/hList9"/>
    <dgm:cxn modelId="{54649DA8-693D-4307-9C2B-E240FA1F2BFF}" type="presParOf" srcId="{DAA29F26-71FE-4473-8953-D359779D130E}" destId="{0F8C7729-AB0D-4528-A21B-11937C28F710}" srcOrd="1" destOrd="0" presId="urn:microsoft.com/office/officeart/2005/8/layout/hList9"/>
    <dgm:cxn modelId="{3ACC027C-FF97-40B1-8592-D0363652F27E}" type="presParOf" srcId="{E9533AD9-1D65-43FB-9F00-D3F3221F1522}" destId="{F09B39B4-A318-4921-BD38-CAD858436BAB}" srcOrd="2" destOrd="0" presId="urn:microsoft.com/office/officeart/2005/8/layout/hList9"/>
    <dgm:cxn modelId="{93F6AB5B-4B7A-4483-BB39-1E17FE6B1287}" type="presParOf" srcId="{E9533AD9-1D65-43FB-9F00-D3F3221F1522}" destId="{760CB494-6653-4CBB-9979-9006BDE6C582}" srcOrd="3" destOrd="0" presId="urn:microsoft.com/office/officeart/2005/8/layout/hList9"/>
    <dgm:cxn modelId="{A7E4BE71-F226-4358-8003-A26C34091F8D}" type="presParOf" srcId="{E9533AD9-1D65-43FB-9F00-D3F3221F1522}" destId="{447D9CA4-7E9A-4910-BC4B-9902C6DDD73E}" srcOrd="4" destOrd="0" presId="urn:microsoft.com/office/officeart/2005/8/layout/hList9"/>
    <dgm:cxn modelId="{84B4AD5A-4722-4021-A2A2-0E192445ADEA}" type="presParOf" srcId="{E9533AD9-1D65-43FB-9F00-D3F3221F1522}" destId="{36B9ED42-C6E4-42DA-B833-717116EEB690}" srcOrd="5" destOrd="0" presId="urn:microsoft.com/office/officeart/2005/8/layout/hList9"/>
    <dgm:cxn modelId="{13CF19A7-A138-44D9-800D-F54202364953}" type="presParOf" srcId="{E9533AD9-1D65-43FB-9F00-D3F3221F1522}" destId="{74A216ED-930F-412B-8EE5-9C0C7939300A}" srcOrd="6" destOrd="0" presId="urn:microsoft.com/office/officeart/2005/8/layout/hList9"/>
    <dgm:cxn modelId="{6FE80912-3457-4AA5-9669-EDC71D6D974F}" type="presParOf" srcId="{74A216ED-930F-412B-8EE5-9C0C7939300A}" destId="{E6C63FF3-C203-43E8-8169-28843457F90D}" srcOrd="0" destOrd="0" presId="urn:microsoft.com/office/officeart/2005/8/layout/hList9"/>
    <dgm:cxn modelId="{DED41234-1B3F-41E6-98D8-1DA434F5DB6D}" type="presParOf" srcId="{74A216ED-930F-412B-8EE5-9C0C7939300A}" destId="{D0616C9F-8242-4697-AB3D-82229C212B83}" srcOrd="1" destOrd="0" presId="urn:microsoft.com/office/officeart/2005/8/layout/hList9"/>
    <dgm:cxn modelId="{2F281C15-CCA6-4BAD-855C-13E261A49708}" type="presParOf" srcId="{D0616C9F-8242-4697-AB3D-82229C212B83}" destId="{597B0E71-DE1E-4252-84A3-E10EB89E4B9B}" srcOrd="0" destOrd="0" presId="urn:microsoft.com/office/officeart/2005/8/layout/hList9"/>
    <dgm:cxn modelId="{659893D5-C68B-41AC-9C58-4F4E86E6B6A3}" type="presParOf" srcId="{D0616C9F-8242-4697-AB3D-82229C212B83}" destId="{C1D25369-29B0-4814-8403-0D85498E9FD6}" srcOrd="1" destOrd="0" presId="urn:microsoft.com/office/officeart/2005/8/layout/hList9"/>
    <dgm:cxn modelId="{988BFED8-1DF6-4B85-BCA6-809837A73251}" type="presParOf" srcId="{74A216ED-930F-412B-8EE5-9C0C7939300A}" destId="{50B8C9CD-9872-4015-A160-0899148F38C2}" srcOrd="2" destOrd="0" presId="urn:microsoft.com/office/officeart/2005/8/layout/hList9"/>
    <dgm:cxn modelId="{E987CA27-ADDD-4FC7-BF2C-F5C22C7D327B}" type="presParOf" srcId="{50B8C9CD-9872-4015-A160-0899148F38C2}" destId="{8296DFCA-692C-45B0-8E2A-B56DF673AC37}" srcOrd="0" destOrd="0" presId="urn:microsoft.com/office/officeart/2005/8/layout/hList9"/>
    <dgm:cxn modelId="{29ED6458-19C7-4D5B-9FAC-3A067DE4EEE6}" type="presParOf" srcId="{50B8C9CD-9872-4015-A160-0899148F38C2}" destId="{7F14196B-E75E-4220-823F-FC05B157964B}" srcOrd="1" destOrd="0" presId="urn:microsoft.com/office/officeart/2005/8/layout/hList9"/>
    <dgm:cxn modelId="{D0B1E8A5-D1C9-4D9D-A19E-5838499EF6A7}" type="presParOf" srcId="{E9533AD9-1D65-43FB-9F00-D3F3221F1522}" destId="{C67CA130-16C5-4799-8B33-220EE43215F8}" srcOrd="7" destOrd="0" presId="urn:microsoft.com/office/officeart/2005/8/layout/hList9"/>
    <dgm:cxn modelId="{4D0C9E04-7408-4C67-91D6-F7721576DFC7}" type="presParOf" srcId="{E9533AD9-1D65-43FB-9F00-D3F3221F1522}" destId="{3762A18B-0DE8-457E-A60B-AB3C51E4996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EEC782-2D5F-4963-8C60-B8473DB7745B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C4B6D0C0-5CED-4F7F-B56E-FD4447D96C09}">
      <dgm:prSet phldrT="[Texto]"/>
      <dgm:spPr/>
      <dgm:t>
        <a:bodyPr/>
        <a:lstStyle/>
        <a:p>
          <a:r>
            <a:rPr lang="pt-BR" dirty="0"/>
            <a:t>5 Produção de Conhecimento</a:t>
          </a:r>
        </a:p>
      </dgm:t>
    </dgm:pt>
    <dgm:pt modelId="{98303B5A-FABB-4814-8F6E-47166E7576A1}" type="parTrans" cxnId="{06C62751-D40B-4B71-9010-4798BE818CF3}">
      <dgm:prSet/>
      <dgm:spPr/>
      <dgm:t>
        <a:bodyPr/>
        <a:lstStyle/>
        <a:p>
          <a:endParaRPr lang="pt-BR"/>
        </a:p>
      </dgm:t>
    </dgm:pt>
    <dgm:pt modelId="{A40AB7A5-9A5F-40CA-92BB-2C603FC8D994}" type="sibTrans" cxnId="{06C62751-D40B-4B71-9010-4798BE818CF3}">
      <dgm:prSet/>
      <dgm:spPr/>
      <dgm:t>
        <a:bodyPr/>
        <a:lstStyle/>
        <a:p>
          <a:endParaRPr lang="pt-BR"/>
        </a:p>
      </dgm:t>
    </dgm:pt>
    <dgm:pt modelId="{4AE9BD37-A791-4675-9EC2-EDBB2E44B83F}">
      <dgm:prSet phldrT="[Texto]"/>
      <dgm:spPr/>
      <dgm:t>
        <a:bodyPr/>
        <a:lstStyle/>
        <a:p>
          <a:r>
            <a:rPr lang="pt-BR" dirty="0"/>
            <a:t>5.1 Produção do Conhecimento Técnico e Científico</a:t>
          </a:r>
        </a:p>
      </dgm:t>
    </dgm:pt>
    <dgm:pt modelId="{FABC0B76-0271-4A16-8F7B-5C837DF7AB4C}" type="parTrans" cxnId="{F9A87F2C-4B4C-4A8E-8C6B-E83FC1E16591}">
      <dgm:prSet/>
      <dgm:spPr/>
      <dgm:t>
        <a:bodyPr/>
        <a:lstStyle/>
        <a:p>
          <a:endParaRPr lang="pt-BR"/>
        </a:p>
      </dgm:t>
    </dgm:pt>
    <dgm:pt modelId="{C9DFBD62-8846-4014-BF45-A5396CB49A4E}" type="sibTrans" cxnId="{F9A87F2C-4B4C-4A8E-8C6B-E83FC1E16591}">
      <dgm:prSet/>
      <dgm:spPr/>
      <dgm:t>
        <a:bodyPr/>
        <a:lstStyle/>
        <a:p>
          <a:endParaRPr lang="pt-BR"/>
        </a:p>
      </dgm:t>
    </dgm:pt>
    <dgm:pt modelId="{40A83421-9EF7-438F-9FB4-85CB44AEA6E3}">
      <dgm:prSet phldrT="[Texto]"/>
      <dgm:spPr/>
      <dgm:t>
        <a:bodyPr/>
        <a:lstStyle/>
        <a:p>
          <a:r>
            <a:rPr lang="pt-BR" dirty="0"/>
            <a:t>5.2 Escola de Projetos</a:t>
          </a:r>
        </a:p>
      </dgm:t>
    </dgm:pt>
    <dgm:pt modelId="{E1C8F08D-C82E-4845-888B-C0A7967F9F4E}" type="parTrans" cxnId="{FEF38ECB-52F1-4C8E-A0BF-AB3050C11DD8}">
      <dgm:prSet/>
      <dgm:spPr/>
      <dgm:t>
        <a:bodyPr/>
        <a:lstStyle/>
        <a:p>
          <a:endParaRPr lang="pt-BR"/>
        </a:p>
      </dgm:t>
    </dgm:pt>
    <dgm:pt modelId="{953A6CD1-8CEE-49A3-A608-81C1B714EC39}" type="sibTrans" cxnId="{FEF38ECB-52F1-4C8E-A0BF-AB3050C11DD8}">
      <dgm:prSet/>
      <dgm:spPr/>
      <dgm:t>
        <a:bodyPr/>
        <a:lstStyle/>
        <a:p>
          <a:endParaRPr lang="pt-BR"/>
        </a:p>
      </dgm:t>
    </dgm:pt>
    <dgm:pt modelId="{726E3F19-03D5-4241-B489-89F4434A1F3B}">
      <dgm:prSet phldrT="[Texto]"/>
      <dgm:spPr/>
      <dgm:t>
        <a:bodyPr/>
        <a:lstStyle/>
        <a:p>
          <a:r>
            <a:rPr lang="pt-BR" dirty="0"/>
            <a:t>6 Comunicação e Educação Ambiental</a:t>
          </a:r>
        </a:p>
      </dgm:t>
    </dgm:pt>
    <dgm:pt modelId="{B77EAB51-51EC-42B1-A65D-4165D8F64C34}" type="parTrans" cxnId="{C0953F08-1B52-4F3D-B75F-866354C0F33C}">
      <dgm:prSet/>
      <dgm:spPr/>
      <dgm:t>
        <a:bodyPr/>
        <a:lstStyle/>
        <a:p>
          <a:endParaRPr lang="pt-BR"/>
        </a:p>
      </dgm:t>
    </dgm:pt>
    <dgm:pt modelId="{26AC297D-4E94-4080-9B76-71CF27DB1A78}" type="sibTrans" cxnId="{C0953F08-1B52-4F3D-B75F-866354C0F33C}">
      <dgm:prSet/>
      <dgm:spPr/>
      <dgm:t>
        <a:bodyPr/>
        <a:lstStyle/>
        <a:p>
          <a:endParaRPr lang="pt-BR"/>
        </a:p>
      </dgm:t>
    </dgm:pt>
    <dgm:pt modelId="{025E676D-EC1D-4D2A-A10C-7D89FD20C06C}">
      <dgm:prSet phldrT="[Texto]"/>
      <dgm:spPr/>
      <dgm:t>
        <a:bodyPr/>
        <a:lstStyle/>
        <a:p>
          <a:r>
            <a:rPr lang="pt-BR" dirty="0"/>
            <a:t>6.1 Comunicação</a:t>
          </a:r>
        </a:p>
      </dgm:t>
    </dgm:pt>
    <dgm:pt modelId="{B69B25F3-5FAD-4308-BEAA-9B48D406D12B}" type="parTrans" cxnId="{DCE0DAEE-E1EE-46F2-B34E-DC6786A3E501}">
      <dgm:prSet/>
      <dgm:spPr/>
      <dgm:t>
        <a:bodyPr/>
        <a:lstStyle/>
        <a:p>
          <a:endParaRPr lang="pt-BR"/>
        </a:p>
      </dgm:t>
    </dgm:pt>
    <dgm:pt modelId="{BE323EA6-C8C9-463D-ADDC-CB38CCC285D7}" type="sibTrans" cxnId="{DCE0DAEE-E1EE-46F2-B34E-DC6786A3E501}">
      <dgm:prSet/>
      <dgm:spPr/>
      <dgm:t>
        <a:bodyPr/>
        <a:lstStyle/>
        <a:p>
          <a:endParaRPr lang="pt-BR"/>
        </a:p>
      </dgm:t>
    </dgm:pt>
    <dgm:pt modelId="{F9B83A33-8564-401B-8596-2AE909B9CA7B}">
      <dgm:prSet phldrT="[Texto]"/>
      <dgm:spPr/>
      <dgm:t>
        <a:bodyPr/>
        <a:lstStyle/>
        <a:p>
          <a:r>
            <a:rPr lang="pt-BR" dirty="0"/>
            <a:t>6.2 Educação Ambiental</a:t>
          </a:r>
        </a:p>
      </dgm:t>
    </dgm:pt>
    <dgm:pt modelId="{6D8C810C-E4CE-452D-A155-A5AA4F9D75CD}" type="parTrans" cxnId="{F3178842-019E-4A28-B1B1-E68D21311BE4}">
      <dgm:prSet/>
      <dgm:spPr/>
      <dgm:t>
        <a:bodyPr/>
        <a:lstStyle/>
        <a:p>
          <a:endParaRPr lang="pt-BR"/>
        </a:p>
      </dgm:t>
    </dgm:pt>
    <dgm:pt modelId="{E9F121EC-FBC5-4651-9BA1-1C220B5649AA}" type="sibTrans" cxnId="{F3178842-019E-4A28-B1B1-E68D21311BE4}">
      <dgm:prSet/>
      <dgm:spPr/>
      <dgm:t>
        <a:bodyPr/>
        <a:lstStyle/>
        <a:p>
          <a:endParaRPr lang="pt-BR"/>
        </a:p>
      </dgm:t>
    </dgm:pt>
    <dgm:pt modelId="{34E8CEC6-1077-455F-81D5-48CA0BF2F19F}">
      <dgm:prSet phldrT="[Texto]"/>
      <dgm:spPr/>
      <dgm:t>
        <a:bodyPr/>
        <a:lstStyle/>
        <a:p>
          <a:r>
            <a:rPr lang="pt-BR" dirty="0"/>
            <a:t>5.3 Estudos Setoriais</a:t>
          </a:r>
        </a:p>
      </dgm:t>
    </dgm:pt>
    <dgm:pt modelId="{8C2A93E1-2E3F-4D1A-97B1-33991F433077}" type="parTrans" cxnId="{C1C1ECD0-34CB-4201-9D9C-292673741820}">
      <dgm:prSet/>
      <dgm:spPr/>
      <dgm:t>
        <a:bodyPr/>
        <a:lstStyle/>
        <a:p>
          <a:endParaRPr lang="pt-BR"/>
        </a:p>
      </dgm:t>
    </dgm:pt>
    <dgm:pt modelId="{2AD1D32F-CF16-4F67-AC5F-43365738A53E}" type="sibTrans" cxnId="{C1C1ECD0-34CB-4201-9D9C-292673741820}">
      <dgm:prSet/>
      <dgm:spPr/>
      <dgm:t>
        <a:bodyPr/>
        <a:lstStyle/>
        <a:p>
          <a:endParaRPr lang="pt-BR"/>
        </a:p>
      </dgm:t>
    </dgm:pt>
    <dgm:pt modelId="{D8136D58-AAE5-4D13-AC1E-8A492CBC40FC}" type="pres">
      <dgm:prSet presAssocID="{83EEC782-2D5F-4963-8C60-B8473DB7745B}" presName="list" presStyleCnt="0">
        <dgm:presLayoutVars>
          <dgm:dir/>
          <dgm:animLvl val="lvl"/>
        </dgm:presLayoutVars>
      </dgm:prSet>
      <dgm:spPr/>
    </dgm:pt>
    <dgm:pt modelId="{643D5CF7-1FAC-4D28-80E8-DF078D9A633E}" type="pres">
      <dgm:prSet presAssocID="{C4B6D0C0-5CED-4F7F-B56E-FD4447D96C09}" presName="posSpace" presStyleCnt="0"/>
      <dgm:spPr/>
    </dgm:pt>
    <dgm:pt modelId="{60CBD617-953A-4AF8-9E7F-9E5036D8AD85}" type="pres">
      <dgm:prSet presAssocID="{C4B6D0C0-5CED-4F7F-B56E-FD4447D96C09}" presName="vertFlow" presStyleCnt="0"/>
      <dgm:spPr/>
    </dgm:pt>
    <dgm:pt modelId="{3D811008-3130-4315-8F3A-FDA6C7508F4A}" type="pres">
      <dgm:prSet presAssocID="{C4B6D0C0-5CED-4F7F-B56E-FD4447D96C09}" presName="topSpace" presStyleCnt="0"/>
      <dgm:spPr/>
    </dgm:pt>
    <dgm:pt modelId="{4F18E7E1-E0BD-42D0-AE35-999D7B2A3119}" type="pres">
      <dgm:prSet presAssocID="{C4B6D0C0-5CED-4F7F-B56E-FD4447D96C09}" presName="firstComp" presStyleCnt="0"/>
      <dgm:spPr/>
    </dgm:pt>
    <dgm:pt modelId="{F4844F03-9E7D-41A6-A1AA-7CDDB6818198}" type="pres">
      <dgm:prSet presAssocID="{C4B6D0C0-5CED-4F7F-B56E-FD4447D96C09}" presName="firstChild" presStyleLbl="bgAccFollowNode1" presStyleIdx="0" presStyleCnt="5"/>
      <dgm:spPr/>
    </dgm:pt>
    <dgm:pt modelId="{A6B1CA93-1682-4D86-8EAB-012CA5144399}" type="pres">
      <dgm:prSet presAssocID="{C4B6D0C0-5CED-4F7F-B56E-FD4447D96C09}" presName="firstChildTx" presStyleLbl="bgAccFollowNode1" presStyleIdx="0" presStyleCnt="5">
        <dgm:presLayoutVars>
          <dgm:bulletEnabled val="1"/>
        </dgm:presLayoutVars>
      </dgm:prSet>
      <dgm:spPr/>
    </dgm:pt>
    <dgm:pt modelId="{0CEDE16D-41E7-419D-971C-2D856708F3D9}" type="pres">
      <dgm:prSet presAssocID="{40A83421-9EF7-438F-9FB4-85CB44AEA6E3}" presName="comp" presStyleCnt="0"/>
      <dgm:spPr/>
    </dgm:pt>
    <dgm:pt modelId="{E63348E2-8215-495F-BC73-65A97864240A}" type="pres">
      <dgm:prSet presAssocID="{40A83421-9EF7-438F-9FB4-85CB44AEA6E3}" presName="child" presStyleLbl="bgAccFollowNode1" presStyleIdx="1" presStyleCnt="5"/>
      <dgm:spPr/>
    </dgm:pt>
    <dgm:pt modelId="{95FFDB35-D5D4-4C49-991D-0CD412AEE0B8}" type="pres">
      <dgm:prSet presAssocID="{40A83421-9EF7-438F-9FB4-85CB44AEA6E3}" presName="childTx" presStyleLbl="bgAccFollowNode1" presStyleIdx="1" presStyleCnt="5">
        <dgm:presLayoutVars>
          <dgm:bulletEnabled val="1"/>
        </dgm:presLayoutVars>
      </dgm:prSet>
      <dgm:spPr/>
    </dgm:pt>
    <dgm:pt modelId="{658320CA-B62F-4392-8624-961B4FF93829}" type="pres">
      <dgm:prSet presAssocID="{34E8CEC6-1077-455F-81D5-48CA0BF2F19F}" presName="comp" presStyleCnt="0"/>
      <dgm:spPr/>
    </dgm:pt>
    <dgm:pt modelId="{F26C4AE9-8621-4D6E-9FEA-51E505EE9843}" type="pres">
      <dgm:prSet presAssocID="{34E8CEC6-1077-455F-81D5-48CA0BF2F19F}" presName="child" presStyleLbl="bgAccFollowNode1" presStyleIdx="2" presStyleCnt="5"/>
      <dgm:spPr/>
    </dgm:pt>
    <dgm:pt modelId="{053893DA-399B-4977-9826-0A93CCAD73B4}" type="pres">
      <dgm:prSet presAssocID="{34E8CEC6-1077-455F-81D5-48CA0BF2F19F}" presName="childTx" presStyleLbl="bgAccFollowNode1" presStyleIdx="2" presStyleCnt="5">
        <dgm:presLayoutVars>
          <dgm:bulletEnabled val="1"/>
        </dgm:presLayoutVars>
      </dgm:prSet>
      <dgm:spPr/>
    </dgm:pt>
    <dgm:pt modelId="{04E6D681-3675-464C-A15D-43337D028A42}" type="pres">
      <dgm:prSet presAssocID="{C4B6D0C0-5CED-4F7F-B56E-FD4447D96C09}" presName="negSpace" presStyleCnt="0"/>
      <dgm:spPr/>
    </dgm:pt>
    <dgm:pt modelId="{992853F5-8409-4A59-99A9-C8B517FC9B46}" type="pres">
      <dgm:prSet presAssocID="{C4B6D0C0-5CED-4F7F-B56E-FD4447D96C09}" presName="circle" presStyleLbl="node1" presStyleIdx="0" presStyleCnt="2"/>
      <dgm:spPr/>
    </dgm:pt>
    <dgm:pt modelId="{B3B061C6-13F8-4F1D-A358-DCBC6EB7D4E2}" type="pres">
      <dgm:prSet presAssocID="{A40AB7A5-9A5F-40CA-92BB-2C603FC8D994}" presName="transSpace" presStyleCnt="0"/>
      <dgm:spPr/>
    </dgm:pt>
    <dgm:pt modelId="{EC965C57-86DC-44F1-972F-9329E8FE8A53}" type="pres">
      <dgm:prSet presAssocID="{726E3F19-03D5-4241-B489-89F4434A1F3B}" presName="posSpace" presStyleCnt="0"/>
      <dgm:spPr/>
    </dgm:pt>
    <dgm:pt modelId="{3511E8C0-4943-4CB8-B0B9-7DB427B8121A}" type="pres">
      <dgm:prSet presAssocID="{726E3F19-03D5-4241-B489-89F4434A1F3B}" presName="vertFlow" presStyleCnt="0"/>
      <dgm:spPr/>
    </dgm:pt>
    <dgm:pt modelId="{93809FF6-9983-47C7-A764-C8C0E7BBF17E}" type="pres">
      <dgm:prSet presAssocID="{726E3F19-03D5-4241-B489-89F4434A1F3B}" presName="topSpace" presStyleCnt="0"/>
      <dgm:spPr/>
    </dgm:pt>
    <dgm:pt modelId="{35F5E057-91AA-4C5A-81C6-AAABC795E9A3}" type="pres">
      <dgm:prSet presAssocID="{726E3F19-03D5-4241-B489-89F4434A1F3B}" presName="firstComp" presStyleCnt="0"/>
      <dgm:spPr/>
    </dgm:pt>
    <dgm:pt modelId="{53FF6781-3045-4938-A301-78F746A82ABD}" type="pres">
      <dgm:prSet presAssocID="{726E3F19-03D5-4241-B489-89F4434A1F3B}" presName="firstChild" presStyleLbl="bgAccFollowNode1" presStyleIdx="3" presStyleCnt="5"/>
      <dgm:spPr/>
    </dgm:pt>
    <dgm:pt modelId="{C25F14FB-1F09-4874-AD6B-2C4BE0E352D0}" type="pres">
      <dgm:prSet presAssocID="{726E3F19-03D5-4241-B489-89F4434A1F3B}" presName="firstChildTx" presStyleLbl="bgAccFollowNode1" presStyleIdx="3" presStyleCnt="5">
        <dgm:presLayoutVars>
          <dgm:bulletEnabled val="1"/>
        </dgm:presLayoutVars>
      </dgm:prSet>
      <dgm:spPr/>
    </dgm:pt>
    <dgm:pt modelId="{9F7BD2CD-E34C-4044-9465-9A565EC1C9BE}" type="pres">
      <dgm:prSet presAssocID="{F9B83A33-8564-401B-8596-2AE909B9CA7B}" presName="comp" presStyleCnt="0"/>
      <dgm:spPr/>
    </dgm:pt>
    <dgm:pt modelId="{E572C83D-0FE0-4047-B01C-8A3162F72791}" type="pres">
      <dgm:prSet presAssocID="{F9B83A33-8564-401B-8596-2AE909B9CA7B}" presName="child" presStyleLbl="bgAccFollowNode1" presStyleIdx="4" presStyleCnt="5"/>
      <dgm:spPr/>
    </dgm:pt>
    <dgm:pt modelId="{CE1FFD7F-AF97-43AB-83C8-C601F5A8F0FE}" type="pres">
      <dgm:prSet presAssocID="{F9B83A33-8564-401B-8596-2AE909B9CA7B}" presName="childTx" presStyleLbl="bgAccFollowNode1" presStyleIdx="4" presStyleCnt="5">
        <dgm:presLayoutVars>
          <dgm:bulletEnabled val="1"/>
        </dgm:presLayoutVars>
      </dgm:prSet>
      <dgm:spPr/>
    </dgm:pt>
    <dgm:pt modelId="{AC21C130-A2EF-46C9-BD68-02883E73A47B}" type="pres">
      <dgm:prSet presAssocID="{726E3F19-03D5-4241-B489-89F4434A1F3B}" presName="negSpace" presStyleCnt="0"/>
      <dgm:spPr/>
    </dgm:pt>
    <dgm:pt modelId="{3EE3872E-2E17-435B-BC6D-E628FE9A0593}" type="pres">
      <dgm:prSet presAssocID="{726E3F19-03D5-4241-B489-89F4434A1F3B}" presName="circle" presStyleLbl="node1" presStyleIdx="1" presStyleCnt="2"/>
      <dgm:spPr/>
    </dgm:pt>
  </dgm:ptLst>
  <dgm:cxnLst>
    <dgm:cxn modelId="{0E75F905-F9A2-4640-9BEF-3C32D21B81DD}" type="presOf" srcId="{F9B83A33-8564-401B-8596-2AE909B9CA7B}" destId="{CE1FFD7F-AF97-43AB-83C8-C601F5A8F0FE}" srcOrd="1" destOrd="0" presId="urn:microsoft.com/office/officeart/2005/8/layout/hList9"/>
    <dgm:cxn modelId="{C0953F08-1B52-4F3D-B75F-866354C0F33C}" srcId="{83EEC782-2D5F-4963-8C60-B8473DB7745B}" destId="{726E3F19-03D5-4241-B489-89F4434A1F3B}" srcOrd="1" destOrd="0" parTransId="{B77EAB51-51EC-42B1-A65D-4165D8F64C34}" sibTransId="{26AC297D-4E94-4080-9B76-71CF27DB1A78}"/>
    <dgm:cxn modelId="{D53A3109-8572-4BB7-96DD-900212C9D60E}" type="presOf" srcId="{34E8CEC6-1077-455F-81D5-48CA0BF2F19F}" destId="{053893DA-399B-4977-9826-0A93CCAD73B4}" srcOrd="1" destOrd="0" presId="urn:microsoft.com/office/officeart/2005/8/layout/hList9"/>
    <dgm:cxn modelId="{E1F7A223-162F-4F74-9460-19F826733B66}" type="presOf" srcId="{726E3F19-03D5-4241-B489-89F4434A1F3B}" destId="{3EE3872E-2E17-435B-BC6D-E628FE9A0593}" srcOrd="0" destOrd="0" presId="urn:microsoft.com/office/officeart/2005/8/layout/hList9"/>
    <dgm:cxn modelId="{F9A87F2C-4B4C-4A8E-8C6B-E83FC1E16591}" srcId="{C4B6D0C0-5CED-4F7F-B56E-FD4447D96C09}" destId="{4AE9BD37-A791-4675-9EC2-EDBB2E44B83F}" srcOrd="0" destOrd="0" parTransId="{FABC0B76-0271-4A16-8F7B-5C837DF7AB4C}" sibTransId="{C9DFBD62-8846-4014-BF45-A5396CB49A4E}"/>
    <dgm:cxn modelId="{F3178842-019E-4A28-B1B1-E68D21311BE4}" srcId="{726E3F19-03D5-4241-B489-89F4434A1F3B}" destId="{F9B83A33-8564-401B-8596-2AE909B9CA7B}" srcOrd="1" destOrd="0" parTransId="{6D8C810C-E4CE-452D-A155-A5AA4F9D75CD}" sibTransId="{E9F121EC-FBC5-4651-9BA1-1C220B5649AA}"/>
    <dgm:cxn modelId="{6BAF6363-D04B-4F8B-BB39-9E07224B62F0}" type="presOf" srcId="{025E676D-EC1D-4D2A-A10C-7D89FD20C06C}" destId="{53FF6781-3045-4938-A301-78F746A82ABD}" srcOrd="0" destOrd="0" presId="urn:microsoft.com/office/officeart/2005/8/layout/hList9"/>
    <dgm:cxn modelId="{59EEB74C-F741-4F70-AD48-81BEFCEB6C92}" type="presOf" srcId="{34E8CEC6-1077-455F-81D5-48CA0BF2F19F}" destId="{F26C4AE9-8621-4D6E-9FEA-51E505EE9843}" srcOrd="0" destOrd="0" presId="urn:microsoft.com/office/officeart/2005/8/layout/hList9"/>
    <dgm:cxn modelId="{06C62751-D40B-4B71-9010-4798BE818CF3}" srcId="{83EEC782-2D5F-4963-8C60-B8473DB7745B}" destId="{C4B6D0C0-5CED-4F7F-B56E-FD4447D96C09}" srcOrd="0" destOrd="0" parTransId="{98303B5A-FABB-4814-8F6E-47166E7576A1}" sibTransId="{A40AB7A5-9A5F-40CA-92BB-2C603FC8D994}"/>
    <dgm:cxn modelId="{DD53F056-F4F6-4EE0-A625-97BF700823D3}" type="presOf" srcId="{C4B6D0C0-5CED-4F7F-B56E-FD4447D96C09}" destId="{992853F5-8409-4A59-99A9-C8B517FC9B46}" srcOrd="0" destOrd="0" presId="urn:microsoft.com/office/officeart/2005/8/layout/hList9"/>
    <dgm:cxn modelId="{36A64F93-E018-4887-AAC8-B679B2DF520A}" type="presOf" srcId="{025E676D-EC1D-4D2A-A10C-7D89FD20C06C}" destId="{C25F14FB-1F09-4874-AD6B-2C4BE0E352D0}" srcOrd="1" destOrd="0" presId="urn:microsoft.com/office/officeart/2005/8/layout/hList9"/>
    <dgm:cxn modelId="{9DEAE894-B0F6-42FD-ACDD-16D755BB2059}" type="presOf" srcId="{4AE9BD37-A791-4675-9EC2-EDBB2E44B83F}" destId="{A6B1CA93-1682-4D86-8EAB-012CA5144399}" srcOrd="1" destOrd="0" presId="urn:microsoft.com/office/officeart/2005/8/layout/hList9"/>
    <dgm:cxn modelId="{FCA4BDC4-CDB2-4B2E-970F-A9635EF0ADB2}" type="presOf" srcId="{40A83421-9EF7-438F-9FB4-85CB44AEA6E3}" destId="{95FFDB35-D5D4-4C49-991D-0CD412AEE0B8}" srcOrd="1" destOrd="0" presId="urn:microsoft.com/office/officeart/2005/8/layout/hList9"/>
    <dgm:cxn modelId="{FEF38ECB-52F1-4C8E-A0BF-AB3050C11DD8}" srcId="{C4B6D0C0-5CED-4F7F-B56E-FD4447D96C09}" destId="{40A83421-9EF7-438F-9FB4-85CB44AEA6E3}" srcOrd="1" destOrd="0" parTransId="{E1C8F08D-C82E-4845-888B-C0A7967F9F4E}" sibTransId="{953A6CD1-8CEE-49A3-A608-81C1B714EC39}"/>
    <dgm:cxn modelId="{95AEC4D0-6BE9-440F-91A5-97E097F2CE7A}" type="presOf" srcId="{40A83421-9EF7-438F-9FB4-85CB44AEA6E3}" destId="{E63348E2-8215-495F-BC73-65A97864240A}" srcOrd="0" destOrd="0" presId="urn:microsoft.com/office/officeart/2005/8/layout/hList9"/>
    <dgm:cxn modelId="{C1C1ECD0-34CB-4201-9D9C-292673741820}" srcId="{C4B6D0C0-5CED-4F7F-B56E-FD4447D96C09}" destId="{34E8CEC6-1077-455F-81D5-48CA0BF2F19F}" srcOrd="2" destOrd="0" parTransId="{8C2A93E1-2E3F-4D1A-97B1-33991F433077}" sibTransId="{2AD1D32F-CF16-4F67-AC5F-43365738A53E}"/>
    <dgm:cxn modelId="{69149FD8-22F7-4FD0-8E08-58E7C2119EDC}" type="presOf" srcId="{F9B83A33-8564-401B-8596-2AE909B9CA7B}" destId="{E572C83D-0FE0-4047-B01C-8A3162F72791}" srcOrd="0" destOrd="0" presId="urn:microsoft.com/office/officeart/2005/8/layout/hList9"/>
    <dgm:cxn modelId="{59F6A2E0-92E9-4C92-899C-8E6F84746BA7}" type="presOf" srcId="{83EEC782-2D5F-4963-8C60-B8473DB7745B}" destId="{D8136D58-AAE5-4D13-AC1E-8A492CBC40FC}" srcOrd="0" destOrd="0" presId="urn:microsoft.com/office/officeart/2005/8/layout/hList9"/>
    <dgm:cxn modelId="{F999CAE0-E91F-4069-A853-03DF6BF020E9}" type="presOf" srcId="{4AE9BD37-A791-4675-9EC2-EDBB2E44B83F}" destId="{F4844F03-9E7D-41A6-A1AA-7CDDB6818198}" srcOrd="0" destOrd="0" presId="urn:microsoft.com/office/officeart/2005/8/layout/hList9"/>
    <dgm:cxn modelId="{DCE0DAEE-E1EE-46F2-B34E-DC6786A3E501}" srcId="{726E3F19-03D5-4241-B489-89F4434A1F3B}" destId="{025E676D-EC1D-4D2A-A10C-7D89FD20C06C}" srcOrd="0" destOrd="0" parTransId="{B69B25F3-5FAD-4308-BEAA-9B48D406D12B}" sibTransId="{BE323EA6-C8C9-463D-ADDC-CB38CCC285D7}"/>
    <dgm:cxn modelId="{6CCE583F-2B6C-4C7E-881D-B6E3863A3ECC}" type="presParOf" srcId="{D8136D58-AAE5-4D13-AC1E-8A492CBC40FC}" destId="{643D5CF7-1FAC-4D28-80E8-DF078D9A633E}" srcOrd="0" destOrd="0" presId="urn:microsoft.com/office/officeart/2005/8/layout/hList9"/>
    <dgm:cxn modelId="{396144AC-C6C9-4C80-A0AC-356EB3EA7D04}" type="presParOf" srcId="{D8136D58-AAE5-4D13-AC1E-8A492CBC40FC}" destId="{60CBD617-953A-4AF8-9E7F-9E5036D8AD85}" srcOrd="1" destOrd="0" presId="urn:microsoft.com/office/officeart/2005/8/layout/hList9"/>
    <dgm:cxn modelId="{591C185D-1988-4F41-A8E2-FFDC66572CA4}" type="presParOf" srcId="{60CBD617-953A-4AF8-9E7F-9E5036D8AD85}" destId="{3D811008-3130-4315-8F3A-FDA6C7508F4A}" srcOrd="0" destOrd="0" presId="urn:microsoft.com/office/officeart/2005/8/layout/hList9"/>
    <dgm:cxn modelId="{E1BE529F-21DE-4F36-9208-F48CEC7C58F6}" type="presParOf" srcId="{60CBD617-953A-4AF8-9E7F-9E5036D8AD85}" destId="{4F18E7E1-E0BD-42D0-AE35-999D7B2A3119}" srcOrd="1" destOrd="0" presId="urn:microsoft.com/office/officeart/2005/8/layout/hList9"/>
    <dgm:cxn modelId="{8E10D544-4970-45C1-8B24-A76205B831B4}" type="presParOf" srcId="{4F18E7E1-E0BD-42D0-AE35-999D7B2A3119}" destId="{F4844F03-9E7D-41A6-A1AA-7CDDB6818198}" srcOrd="0" destOrd="0" presId="urn:microsoft.com/office/officeart/2005/8/layout/hList9"/>
    <dgm:cxn modelId="{B420A9D9-2316-4366-B26D-F52DDE057B82}" type="presParOf" srcId="{4F18E7E1-E0BD-42D0-AE35-999D7B2A3119}" destId="{A6B1CA93-1682-4D86-8EAB-012CA5144399}" srcOrd="1" destOrd="0" presId="urn:microsoft.com/office/officeart/2005/8/layout/hList9"/>
    <dgm:cxn modelId="{F3291D1D-2E8F-4652-9272-C26BD63A8EAA}" type="presParOf" srcId="{60CBD617-953A-4AF8-9E7F-9E5036D8AD85}" destId="{0CEDE16D-41E7-419D-971C-2D856708F3D9}" srcOrd="2" destOrd="0" presId="urn:microsoft.com/office/officeart/2005/8/layout/hList9"/>
    <dgm:cxn modelId="{B29F7A49-E9AC-4D38-9C6A-A40E3B4C2DEC}" type="presParOf" srcId="{0CEDE16D-41E7-419D-971C-2D856708F3D9}" destId="{E63348E2-8215-495F-BC73-65A97864240A}" srcOrd="0" destOrd="0" presId="urn:microsoft.com/office/officeart/2005/8/layout/hList9"/>
    <dgm:cxn modelId="{432381DF-BC0C-48CE-9CA5-717FA368899C}" type="presParOf" srcId="{0CEDE16D-41E7-419D-971C-2D856708F3D9}" destId="{95FFDB35-D5D4-4C49-991D-0CD412AEE0B8}" srcOrd="1" destOrd="0" presId="urn:microsoft.com/office/officeart/2005/8/layout/hList9"/>
    <dgm:cxn modelId="{9A6D4A68-E20E-4A1A-A5AF-54B8D423A868}" type="presParOf" srcId="{60CBD617-953A-4AF8-9E7F-9E5036D8AD85}" destId="{658320CA-B62F-4392-8624-961B4FF93829}" srcOrd="3" destOrd="0" presId="urn:microsoft.com/office/officeart/2005/8/layout/hList9"/>
    <dgm:cxn modelId="{E21D7DC1-71BB-4AB7-BDE1-519DC4E0EC1B}" type="presParOf" srcId="{658320CA-B62F-4392-8624-961B4FF93829}" destId="{F26C4AE9-8621-4D6E-9FEA-51E505EE9843}" srcOrd="0" destOrd="0" presId="urn:microsoft.com/office/officeart/2005/8/layout/hList9"/>
    <dgm:cxn modelId="{CD00BCEA-FB03-4061-BA6F-C9F1B696E96C}" type="presParOf" srcId="{658320CA-B62F-4392-8624-961B4FF93829}" destId="{053893DA-399B-4977-9826-0A93CCAD73B4}" srcOrd="1" destOrd="0" presId="urn:microsoft.com/office/officeart/2005/8/layout/hList9"/>
    <dgm:cxn modelId="{476C3EB9-6746-4827-A2BC-31F1D1B37FDD}" type="presParOf" srcId="{D8136D58-AAE5-4D13-AC1E-8A492CBC40FC}" destId="{04E6D681-3675-464C-A15D-43337D028A42}" srcOrd="2" destOrd="0" presId="urn:microsoft.com/office/officeart/2005/8/layout/hList9"/>
    <dgm:cxn modelId="{25BF6481-0E9F-4456-A4A0-D9B7FDC067BB}" type="presParOf" srcId="{D8136D58-AAE5-4D13-AC1E-8A492CBC40FC}" destId="{992853F5-8409-4A59-99A9-C8B517FC9B46}" srcOrd="3" destOrd="0" presId="urn:microsoft.com/office/officeart/2005/8/layout/hList9"/>
    <dgm:cxn modelId="{DEF3713A-834A-4085-B98B-80340B95A2D8}" type="presParOf" srcId="{D8136D58-AAE5-4D13-AC1E-8A492CBC40FC}" destId="{B3B061C6-13F8-4F1D-A358-DCBC6EB7D4E2}" srcOrd="4" destOrd="0" presId="urn:microsoft.com/office/officeart/2005/8/layout/hList9"/>
    <dgm:cxn modelId="{C85E021B-5B09-4DF9-A2E6-2D616CB46C91}" type="presParOf" srcId="{D8136D58-AAE5-4D13-AC1E-8A492CBC40FC}" destId="{EC965C57-86DC-44F1-972F-9329E8FE8A53}" srcOrd="5" destOrd="0" presId="urn:microsoft.com/office/officeart/2005/8/layout/hList9"/>
    <dgm:cxn modelId="{FAB5A5D7-E2C8-4590-960E-47F1D139BECE}" type="presParOf" srcId="{D8136D58-AAE5-4D13-AC1E-8A492CBC40FC}" destId="{3511E8C0-4943-4CB8-B0B9-7DB427B8121A}" srcOrd="6" destOrd="0" presId="urn:microsoft.com/office/officeart/2005/8/layout/hList9"/>
    <dgm:cxn modelId="{ED3AE955-7F11-4B0F-A0AC-7940FC40B2F4}" type="presParOf" srcId="{3511E8C0-4943-4CB8-B0B9-7DB427B8121A}" destId="{93809FF6-9983-47C7-A764-C8C0E7BBF17E}" srcOrd="0" destOrd="0" presId="urn:microsoft.com/office/officeart/2005/8/layout/hList9"/>
    <dgm:cxn modelId="{33109B04-4445-43B6-9620-C0A1EE70DFAD}" type="presParOf" srcId="{3511E8C0-4943-4CB8-B0B9-7DB427B8121A}" destId="{35F5E057-91AA-4C5A-81C6-AAABC795E9A3}" srcOrd="1" destOrd="0" presId="urn:microsoft.com/office/officeart/2005/8/layout/hList9"/>
    <dgm:cxn modelId="{C5C75508-AD1B-4ECC-9706-EEFE30834209}" type="presParOf" srcId="{35F5E057-91AA-4C5A-81C6-AAABC795E9A3}" destId="{53FF6781-3045-4938-A301-78F746A82ABD}" srcOrd="0" destOrd="0" presId="urn:microsoft.com/office/officeart/2005/8/layout/hList9"/>
    <dgm:cxn modelId="{33B2E65F-64A7-487E-8D4C-43FB050DCBDA}" type="presParOf" srcId="{35F5E057-91AA-4C5A-81C6-AAABC795E9A3}" destId="{C25F14FB-1F09-4874-AD6B-2C4BE0E352D0}" srcOrd="1" destOrd="0" presId="urn:microsoft.com/office/officeart/2005/8/layout/hList9"/>
    <dgm:cxn modelId="{C378FCC1-B845-40CF-AD59-A4C5BDA60936}" type="presParOf" srcId="{3511E8C0-4943-4CB8-B0B9-7DB427B8121A}" destId="{9F7BD2CD-E34C-4044-9465-9A565EC1C9BE}" srcOrd="2" destOrd="0" presId="urn:microsoft.com/office/officeart/2005/8/layout/hList9"/>
    <dgm:cxn modelId="{7C640D55-E245-4428-A8C6-E850B76A4A8E}" type="presParOf" srcId="{9F7BD2CD-E34C-4044-9465-9A565EC1C9BE}" destId="{E572C83D-0FE0-4047-B01C-8A3162F72791}" srcOrd="0" destOrd="0" presId="urn:microsoft.com/office/officeart/2005/8/layout/hList9"/>
    <dgm:cxn modelId="{1DBF84BC-3F98-45C2-A84D-F9924B5D4B2C}" type="presParOf" srcId="{9F7BD2CD-E34C-4044-9465-9A565EC1C9BE}" destId="{CE1FFD7F-AF97-43AB-83C8-C601F5A8F0FE}" srcOrd="1" destOrd="0" presId="urn:microsoft.com/office/officeart/2005/8/layout/hList9"/>
    <dgm:cxn modelId="{85FAE9AA-F701-4586-AAF5-8B00A05F3FE5}" type="presParOf" srcId="{D8136D58-AAE5-4D13-AC1E-8A492CBC40FC}" destId="{AC21C130-A2EF-46C9-BD68-02883E73A47B}" srcOrd="7" destOrd="0" presId="urn:microsoft.com/office/officeart/2005/8/layout/hList9"/>
    <dgm:cxn modelId="{C109F1D7-B91A-4B08-9253-8FD4B237B9E5}" type="presParOf" srcId="{D8136D58-AAE5-4D13-AC1E-8A492CBC40FC}" destId="{3EE3872E-2E17-435B-BC6D-E628FE9A059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5CCD5E-49C7-40EE-8C02-C8AC5E46DD53}">
      <dsp:nvSpPr>
        <dsp:cNvPr id="0" name=""/>
        <dsp:cNvSpPr/>
      </dsp:nvSpPr>
      <dsp:spPr>
        <a:xfrm rot="4963818">
          <a:off x="364302" y="1162760"/>
          <a:ext cx="3958234" cy="3434193"/>
        </a:xfrm>
        <a:prstGeom prst="swooshArrow">
          <a:avLst>
            <a:gd name="adj1" fmla="val 16310"/>
            <a:gd name="adj2" fmla="val 313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FA427-6D9C-4C5C-A4E1-5B328DF3AD22}">
      <dsp:nvSpPr>
        <dsp:cNvPr id="0" name=""/>
        <dsp:cNvSpPr/>
      </dsp:nvSpPr>
      <dsp:spPr>
        <a:xfrm>
          <a:off x="560791" y="973237"/>
          <a:ext cx="1003917" cy="272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bg1"/>
              </a:solidFill>
            </a:rPr>
            <a:t>.</a:t>
          </a:r>
        </a:p>
      </dsp:txBody>
      <dsp:txXfrm>
        <a:off x="560791" y="973237"/>
        <a:ext cx="1003917" cy="272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3F7D9-B562-4A95-AF8E-92F75DB9A5E7}">
      <dsp:nvSpPr>
        <dsp:cNvPr id="0" name=""/>
        <dsp:cNvSpPr/>
      </dsp:nvSpPr>
      <dsp:spPr>
        <a:xfrm>
          <a:off x="117200" y="3128065"/>
          <a:ext cx="4101299" cy="2460779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Secretaria Executiva</a:t>
          </a:r>
        </a:p>
      </dsp:txBody>
      <dsp:txXfrm>
        <a:off x="117200" y="3128065"/>
        <a:ext cx="4101299" cy="2460779"/>
      </dsp:txXfrm>
    </dsp:sp>
    <dsp:sp modelId="{C517398D-075D-4C49-93A1-5969C2492839}">
      <dsp:nvSpPr>
        <dsp:cNvPr id="0" name=""/>
        <dsp:cNvSpPr/>
      </dsp:nvSpPr>
      <dsp:spPr>
        <a:xfrm>
          <a:off x="4513533" y="3158209"/>
          <a:ext cx="4101299" cy="2460779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Agente Técnico</a:t>
          </a:r>
        </a:p>
      </dsp:txBody>
      <dsp:txXfrm>
        <a:off x="4513533" y="3158209"/>
        <a:ext cx="4101299" cy="2460779"/>
      </dsp:txXfrm>
    </dsp:sp>
    <dsp:sp modelId="{2CA8653C-9B27-4A7C-B1BB-CC984ADFFD75}">
      <dsp:nvSpPr>
        <dsp:cNvPr id="0" name=""/>
        <dsp:cNvSpPr/>
      </dsp:nvSpPr>
      <dsp:spPr>
        <a:xfrm>
          <a:off x="2048543" y="12"/>
          <a:ext cx="4101299" cy="2460779"/>
        </a:xfrm>
        <a:prstGeom prst="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Agência de Água</a:t>
          </a:r>
        </a:p>
      </dsp:txBody>
      <dsp:txXfrm>
        <a:off x="2048543" y="12"/>
        <a:ext cx="4101299" cy="24607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9FD59-A11D-4B6C-B276-06C711157996}">
      <dsp:nvSpPr>
        <dsp:cNvPr id="0" name=""/>
        <dsp:cNvSpPr/>
      </dsp:nvSpPr>
      <dsp:spPr>
        <a:xfrm>
          <a:off x="1849144" y="389243"/>
          <a:ext cx="1450033" cy="9671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1.1 Fortalecimento Institucional</a:t>
          </a:r>
        </a:p>
      </dsp:txBody>
      <dsp:txXfrm>
        <a:off x="2081150" y="389243"/>
        <a:ext cx="1218027" cy="967172"/>
      </dsp:txXfrm>
    </dsp:sp>
    <dsp:sp modelId="{092319A8-E77F-46E8-9421-E91D3AC3B0B9}">
      <dsp:nvSpPr>
        <dsp:cNvPr id="0" name=""/>
        <dsp:cNvSpPr/>
      </dsp:nvSpPr>
      <dsp:spPr>
        <a:xfrm>
          <a:off x="1849144" y="1356416"/>
          <a:ext cx="1450033" cy="9671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1.2 Instrumento de Gestão</a:t>
          </a:r>
        </a:p>
      </dsp:txBody>
      <dsp:txXfrm>
        <a:off x="2081150" y="1356416"/>
        <a:ext cx="1218027" cy="967172"/>
      </dsp:txXfrm>
    </dsp:sp>
    <dsp:sp modelId="{C8A3B6AC-51E8-4802-8D83-0B2E81C255CF}">
      <dsp:nvSpPr>
        <dsp:cNvPr id="0" name=""/>
        <dsp:cNvSpPr/>
      </dsp:nvSpPr>
      <dsp:spPr>
        <a:xfrm>
          <a:off x="1849144" y="2323588"/>
          <a:ext cx="1450033" cy="9671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1.3 Unidades Especiais de Gestão</a:t>
          </a:r>
        </a:p>
      </dsp:txBody>
      <dsp:txXfrm>
        <a:off x="2081150" y="2323588"/>
        <a:ext cx="1218027" cy="967172"/>
      </dsp:txXfrm>
    </dsp:sp>
    <dsp:sp modelId="{6E1F9BD2-B4B7-4415-A650-E4381A18B7C0}">
      <dsp:nvSpPr>
        <dsp:cNvPr id="0" name=""/>
        <dsp:cNvSpPr/>
      </dsp:nvSpPr>
      <dsp:spPr>
        <a:xfrm>
          <a:off x="1849144" y="3290760"/>
          <a:ext cx="1450033" cy="9671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1.4 </a:t>
          </a:r>
          <a:r>
            <a:rPr lang="pt-BR" sz="1100" kern="1200"/>
            <a:t>Eventos Críticos</a:t>
          </a:r>
          <a:endParaRPr lang="pt-BR" sz="1100" kern="1200" dirty="0"/>
        </a:p>
      </dsp:txBody>
      <dsp:txXfrm>
        <a:off x="2081150" y="3290760"/>
        <a:ext cx="1218027" cy="967172"/>
      </dsp:txXfrm>
    </dsp:sp>
    <dsp:sp modelId="{83DFBFA5-7A56-44A6-988A-F8B80FAE5655}">
      <dsp:nvSpPr>
        <dsp:cNvPr id="0" name=""/>
        <dsp:cNvSpPr/>
      </dsp:nvSpPr>
      <dsp:spPr>
        <a:xfrm>
          <a:off x="1018633" y="0"/>
          <a:ext cx="966688" cy="966688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1 Fortalecimento Institucional</a:t>
          </a:r>
        </a:p>
      </dsp:txBody>
      <dsp:txXfrm>
        <a:off x="1160201" y="141568"/>
        <a:ext cx="683552" cy="683552"/>
      </dsp:txXfrm>
    </dsp:sp>
    <dsp:sp modelId="{1F47B629-C271-4749-A977-0F2346CA146C}">
      <dsp:nvSpPr>
        <dsp:cNvPr id="0" name=""/>
        <dsp:cNvSpPr/>
      </dsp:nvSpPr>
      <dsp:spPr>
        <a:xfrm>
          <a:off x="4265866" y="389243"/>
          <a:ext cx="1450033" cy="9671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2.1 Água Superficial</a:t>
          </a:r>
        </a:p>
      </dsp:txBody>
      <dsp:txXfrm>
        <a:off x="4497872" y="389243"/>
        <a:ext cx="1218027" cy="967172"/>
      </dsp:txXfrm>
    </dsp:sp>
    <dsp:sp modelId="{5BA3D567-F515-44BC-926F-205068FB9656}">
      <dsp:nvSpPr>
        <dsp:cNvPr id="0" name=""/>
        <dsp:cNvSpPr/>
      </dsp:nvSpPr>
      <dsp:spPr>
        <a:xfrm>
          <a:off x="4265866" y="1356416"/>
          <a:ext cx="1450033" cy="9671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2.2 Água Subterrânea</a:t>
          </a:r>
        </a:p>
      </dsp:txBody>
      <dsp:txXfrm>
        <a:off x="4497872" y="1356416"/>
        <a:ext cx="1218027" cy="967172"/>
      </dsp:txXfrm>
    </dsp:sp>
    <dsp:sp modelId="{A8599EE6-C6BD-478B-9008-C423233A888F}">
      <dsp:nvSpPr>
        <dsp:cNvPr id="0" name=""/>
        <dsp:cNvSpPr/>
      </dsp:nvSpPr>
      <dsp:spPr>
        <a:xfrm>
          <a:off x="4265866" y="2323588"/>
          <a:ext cx="1450033" cy="9671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2.3 Monitoramento Quali-Quantitativo da Água Superficial e Subterrânea </a:t>
          </a:r>
        </a:p>
      </dsp:txBody>
      <dsp:txXfrm>
        <a:off x="4497872" y="2323588"/>
        <a:ext cx="1218027" cy="967172"/>
      </dsp:txXfrm>
    </dsp:sp>
    <dsp:sp modelId="{2E636A73-7F29-4F4A-8B4C-767B365B21B3}">
      <dsp:nvSpPr>
        <dsp:cNvPr id="0" name=""/>
        <dsp:cNvSpPr/>
      </dsp:nvSpPr>
      <dsp:spPr>
        <a:xfrm>
          <a:off x="3568689" y="1456"/>
          <a:ext cx="966688" cy="966688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2 Recursos Hídricos</a:t>
          </a:r>
        </a:p>
      </dsp:txBody>
      <dsp:txXfrm>
        <a:off x="3710257" y="143024"/>
        <a:ext cx="683552" cy="6835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224A9-5AD0-4B4A-8ED2-8A14A6CF12EC}">
      <dsp:nvSpPr>
        <dsp:cNvPr id="0" name=""/>
        <dsp:cNvSpPr/>
      </dsp:nvSpPr>
      <dsp:spPr>
        <a:xfrm>
          <a:off x="1981985" y="389533"/>
          <a:ext cx="1449791" cy="96701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3.1 Abastecimento Urbano</a:t>
          </a:r>
        </a:p>
      </dsp:txBody>
      <dsp:txXfrm>
        <a:off x="2213951" y="389533"/>
        <a:ext cx="1217825" cy="967011"/>
      </dsp:txXfrm>
    </dsp:sp>
    <dsp:sp modelId="{077AC5EC-F1EB-4B40-85F9-56DD45DE751B}">
      <dsp:nvSpPr>
        <dsp:cNvPr id="0" name=""/>
        <dsp:cNvSpPr/>
      </dsp:nvSpPr>
      <dsp:spPr>
        <a:xfrm>
          <a:off x="1981985" y="1356544"/>
          <a:ext cx="1449791" cy="967011"/>
        </a:xfrm>
        <a:prstGeom prst="rect">
          <a:avLst/>
        </a:prstGeom>
        <a:solidFill>
          <a:schemeClr val="accent3">
            <a:tint val="40000"/>
            <a:alpha val="90000"/>
            <a:hueOff val="2143371"/>
            <a:satOff val="-2759"/>
            <a:lumOff val="-21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143371"/>
              <a:satOff val="-2759"/>
              <a:lumOff val="-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3.2 Esgotamento Sanitário</a:t>
          </a:r>
        </a:p>
      </dsp:txBody>
      <dsp:txXfrm>
        <a:off x="2213951" y="1356544"/>
        <a:ext cx="1217825" cy="967011"/>
      </dsp:txXfrm>
    </dsp:sp>
    <dsp:sp modelId="{46AE2B29-EEB6-4E67-BE42-05C98D903E38}">
      <dsp:nvSpPr>
        <dsp:cNvPr id="0" name=""/>
        <dsp:cNvSpPr/>
      </dsp:nvSpPr>
      <dsp:spPr>
        <a:xfrm>
          <a:off x="1981985" y="2323556"/>
          <a:ext cx="1449791" cy="967011"/>
        </a:xfrm>
        <a:prstGeom prst="rect">
          <a:avLst/>
        </a:prstGeom>
        <a:solidFill>
          <a:schemeClr val="accent3">
            <a:tint val="40000"/>
            <a:alpha val="90000"/>
            <a:hueOff val="4286742"/>
            <a:satOff val="-5517"/>
            <a:lumOff val="-43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4286742"/>
              <a:satOff val="-5517"/>
              <a:lumOff val="-4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3.3 Resíduos Sólidos</a:t>
          </a:r>
        </a:p>
      </dsp:txBody>
      <dsp:txXfrm>
        <a:off x="2213951" y="2323556"/>
        <a:ext cx="1217825" cy="967011"/>
      </dsp:txXfrm>
    </dsp:sp>
    <dsp:sp modelId="{3A19DE43-56C3-42F8-98F3-4B24D46E661E}">
      <dsp:nvSpPr>
        <dsp:cNvPr id="0" name=""/>
        <dsp:cNvSpPr/>
      </dsp:nvSpPr>
      <dsp:spPr>
        <a:xfrm>
          <a:off x="1981985" y="3290567"/>
          <a:ext cx="1449791" cy="967011"/>
        </a:xfrm>
        <a:prstGeom prst="rect">
          <a:avLst/>
        </a:prstGeom>
        <a:solidFill>
          <a:schemeClr val="accent3">
            <a:tint val="40000"/>
            <a:alpha val="90000"/>
            <a:hueOff val="6430112"/>
            <a:satOff val="-8276"/>
            <a:lumOff val="-64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6430112"/>
              <a:satOff val="-8276"/>
              <a:lumOff val="-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3.4 Drenagem Urbana</a:t>
          </a:r>
        </a:p>
      </dsp:txBody>
      <dsp:txXfrm>
        <a:off x="2213951" y="3290567"/>
        <a:ext cx="1217825" cy="967011"/>
      </dsp:txXfrm>
    </dsp:sp>
    <dsp:sp modelId="{760CB494-6653-4CBB-9979-9006BDE6C582}">
      <dsp:nvSpPr>
        <dsp:cNvPr id="0" name=""/>
        <dsp:cNvSpPr/>
      </dsp:nvSpPr>
      <dsp:spPr>
        <a:xfrm>
          <a:off x="1208762" y="2922"/>
          <a:ext cx="966527" cy="9665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3 Saneamento Rural</a:t>
          </a:r>
        </a:p>
      </dsp:txBody>
      <dsp:txXfrm>
        <a:off x="1350307" y="144467"/>
        <a:ext cx="683437" cy="683437"/>
      </dsp:txXfrm>
    </dsp:sp>
    <dsp:sp modelId="{597B0E71-DE1E-4252-84A3-E10EB89E4B9B}">
      <dsp:nvSpPr>
        <dsp:cNvPr id="0" name=""/>
        <dsp:cNvSpPr/>
      </dsp:nvSpPr>
      <dsp:spPr>
        <a:xfrm>
          <a:off x="4398304" y="389533"/>
          <a:ext cx="1449791" cy="967011"/>
        </a:xfrm>
        <a:prstGeom prst="rect">
          <a:avLst/>
        </a:prstGeom>
        <a:solidFill>
          <a:schemeClr val="accent3">
            <a:tint val="40000"/>
            <a:alpha val="90000"/>
            <a:hueOff val="8573483"/>
            <a:satOff val="-11034"/>
            <a:lumOff val="-86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573483"/>
              <a:satOff val="-11034"/>
              <a:lumOff val="-8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4.1 Planejamento Territorial</a:t>
          </a:r>
        </a:p>
      </dsp:txBody>
      <dsp:txXfrm>
        <a:off x="4630271" y="389533"/>
        <a:ext cx="1217825" cy="967011"/>
      </dsp:txXfrm>
    </dsp:sp>
    <dsp:sp modelId="{8296DFCA-692C-45B0-8E2A-B56DF673AC37}">
      <dsp:nvSpPr>
        <dsp:cNvPr id="0" name=""/>
        <dsp:cNvSpPr/>
      </dsp:nvSpPr>
      <dsp:spPr>
        <a:xfrm>
          <a:off x="4398304" y="1356544"/>
          <a:ext cx="1449791" cy="967011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4.2 Intervenções na Paisagem</a:t>
          </a:r>
        </a:p>
      </dsp:txBody>
      <dsp:txXfrm>
        <a:off x="4630271" y="1356544"/>
        <a:ext cx="1217825" cy="967011"/>
      </dsp:txXfrm>
    </dsp:sp>
    <dsp:sp modelId="{3762A18B-0DE8-457E-A60B-AB3C51E49966}">
      <dsp:nvSpPr>
        <dsp:cNvPr id="0" name=""/>
        <dsp:cNvSpPr/>
      </dsp:nvSpPr>
      <dsp:spPr>
        <a:xfrm>
          <a:off x="3625082" y="2922"/>
          <a:ext cx="966527" cy="966527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4 Infraestrutura Verde e Produção  de Água</a:t>
          </a:r>
        </a:p>
      </dsp:txBody>
      <dsp:txXfrm>
        <a:off x="3766627" y="144467"/>
        <a:ext cx="683437" cy="683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44F03-9E7D-41A6-A1AA-7CDDB6818198}">
      <dsp:nvSpPr>
        <dsp:cNvPr id="0" name=""/>
        <dsp:cNvSpPr/>
      </dsp:nvSpPr>
      <dsp:spPr>
        <a:xfrm>
          <a:off x="770975" y="652567"/>
          <a:ext cx="1443886" cy="96307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5.1 Produção do Conhecimento Técnico e Científico</a:t>
          </a:r>
        </a:p>
      </dsp:txBody>
      <dsp:txXfrm>
        <a:off x="1001997" y="652567"/>
        <a:ext cx="1212864" cy="963072"/>
      </dsp:txXfrm>
    </dsp:sp>
    <dsp:sp modelId="{E63348E2-8215-495F-BC73-65A97864240A}">
      <dsp:nvSpPr>
        <dsp:cNvPr id="0" name=""/>
        <dsp:cNvSpPr/>
      </dsp:nvSpPr>
      <dsp:spPr>
        <a:xfrm>
          <a:off x="770975" y="1615639"/>
          <a:ext cx="1443886" cy="963072"/>
        </a:xfrm>
        <a:prstGeom prst="rect">
          <a:avLst/>
        </a:prstGeom>
        <a:solidFill>
          <a:schemeClr val="accent2">
            <a:tint val="40000"/>
            <a:alpha val="90000"/>
            <a:hueOff val="1256455"/>
            <a:satOff val="-1094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256455"/>
              <a:satOff val="-1094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5.2 Escola de Projetos</a:t>
          </a:r>
        </a:p>
      </dsp:txBody>
      <dsp:txXfrm>
        <a:off x="1001997" y="1615639"/>
        <a:ext cx="1212864" cy="963072"/>
      </dsp:txXfrm>
    </dsp:sp>
    <dsp:sp modelId="{F26C4AE9-8621-4D6E-9FEA-51E505EE9843}">
      <dsp:nvSpPr>
        <dsp:cNvPr id="0" name=""/>
        <dsp:cNvSpPr/>
      </dsp:nvSpPr>
      <dsp:spPr>
        <a:xfrm>
          <a:off x="770975" y="2578711"/>
          <a:ext cx="1443886" cy="963072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5.3 Estudos Setoriais</a:t>
          </a:r>
        </a:p>
      </dsp:txBody>
      <dsp:txXfrm>
        <a:off x="1001997" y="2578711"/>
        <a:ext cx="1212864" cy="963072"/>
      </dsp:txXfrm>
    </dsp:sp>
    <dsp:sp modelId="{992853F5-8409-4A59-99A9-C8B517FC9B46}">
      <dsp:nvSpPr>
        <dsp:cNvPr id="0" name=""/>
        <dsp:cNvSpPr/>
      </dsp:nvSpPr>
      <dsp:spPr>
        <a:xfrm>
          <a:off x="902" y="267531"/>
          <a:ext cx="962590" cy="9625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5 Produção de Conhecimento</a:t>
          </a:r>
        </a:p>
      </dsp:txBody>
      <dsp:txXfrm>
        <a:off x="141870" y="408499"/>
        <a:ext cx="680654" cy="680654"/>
      </dsp:txXfrm>
    </dsp:sp>
    <dsp:sp modelId="{53FF6781-3045-4938-A301-78F746A82ABD}">
      <dsp:nvSpPr>
        <dsp:cNvPr id="0" name=""/>
        <dsp:cNvSpPr/>
      </dsp:nvSpPr>
      <dsp:spPr>
        <a:xfrm>
          <a:off x="3177452" y="652567"/>
          <a:ext cx="1443886" cy="963072"/>
        </a:xfrm>
        <a:prstGeom prst="rect">
          <a:avLst/>
        </a:prstGeom>
        <a:solidFill>
          <a:schemeClr val="accent2">
            <a:tint val="40000"/>
            <a:alpha val="90000"/>
            <a:hueOff val="3769366"/>
            <a:satOff val="-3283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769366"/>
              <a:satOff val="-3283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6.1 Comunicação</a:t>
          </a:r>
        </a:p>
      </dsp:txBody>
      <dsp:txXfrm>
        <a:off x="3408473" y="652567"/>
        <a:ext cx="1212864" cy="963072"/>
      </dsp:txXfrm>
    </dsp:sp>
    <dsp:sp modelId="{E572C83D-0FE0-4047-B01C-8A3162F72791}">
      <dsp:nvSpPr>
        <dsp:cNvPr id="0" name=""/>
        <dsp:cNvSpPr/>
      </dsp:nvSpPr>
      <dsp:spPr>
        <a:xfrm>
          <a:off x="3177452" y="1615639"/>
          <a:ext cx="1443886" cy="963072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6.2 Educação Ambiental</a:t>
          </a:r>
        </a:p>
      </dsp:txBody>
      <dsp:txXfrm>
        <a:off x="3408473" y="1615639"/>
        <a:ext cx="1212864" cy="963072"/>
      </dsp:txXfrm>
    </dsp:sp>
    <dsp:sp modelId="{3EE3872E-2E17-435B-BC6D-E628FE9A0593}">
      <dsp:nvSpPr>
        <dsp:cNvPr id="0" name=""/>
        <dsp:cNvSpPr/>
      </dsp:nvSpPr>
      <dsp:spPr>
        <a:xfrm>
          <a:off x="2407379" y="267531"/>
          <a:ext cx="962590" cy="962590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6 Comunicação e Educação Ambiental</a:t>
          </a:r>
        </a:p>
      </dsp:txBody>
      <dsp:txXfrm>
        <a:off x="2548347" y="408499"/>
        <a:ext cx="680654" cy="680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74BFB-B32A-4893-94BE-AB50AD49B951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A6575-2630-415C-97B9-2437D54447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8810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A6575-2630-415C-97B9-2437D544475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22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TELAS_CEIVAP_ajuste_Prancheta 1.png">
            <a:extLst>
              <a:ext uri="{FF2B5EF4-FFF2-40B4-BE49-F238E27FC236}">
                <a16:creationId xmlns:a16="http://schemas.microsoft.com/office/drawing/2014/main" id="{311BBF7C-E69F-44D6-8A9A-9C1DD1C8E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91"/>
          <a:stretch/>
        </p:blipFill>
        <p:spPr>
          <a:xfrm>
            <a:off x="1" y="-1"/>
            <a:ext cx="8749553" cy="7267245"/>
          </a:xfrm>
          <a:prstGeom prst="rect">
            <a:avLst/>
          </a:prstGeom>
        </p:spPr>
      </p:pic>
      <p:pic>
        <p:nvPicPr>
          <p:cNvPr id="8" name="Picture 9" descr="TELAS_CEIVAP_ajuste_Prancheta 1.png">
            <a:extLst>
              <a:ext uri="{FF2B5EF4-FFF2-40B4-BE49-F238E27FC236}">
                <a16:creationId xmlns:a16="http://schemas.microsoft.com/office/drawing/2014/main" id="{311BBF7C-E69F-44D6-8A9A-9C1DD1C8E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09" t="17887" b="18584"/>
          <a:stretch/>
        </p:blipFill>
        <p:spPr>
          <a:xfrm>
            <a:off x="9675380" y="7250"/>
            <a:ext cx="1904047" cy="2106706"/>
          </a:xfrm>
          <a:prstGeom prst="rect">
            <a:avLst/>
          </a:prstGeom>
        </p:spPr>
      </p:pic>
      <p:pic>
        <p:nvPicPr>
          <p:cNvPr id="10" name="Picture 9" descr="TELAS_CEIVAP_ajuste_Prancheta 1.png">
            <a:extLst>
              <a:ext uri="{FF2B5EF4-FFF2-40B4-BE49-F238E27FC236}">
                <a16:creationId xmlns:a16="http://schemas.microsoft.com/office/drawing/2014/main" id="{311BBF7C-E69F-44D6-8A9A-9C1DD1C8E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09" t="87091"/>
          <a:stretch/>
        </p:blipFill>
        <p:spPr>
          <a:xfrm>
            <a:off x="8749554" y="6329082"/>
            <a:ext cx="4172697" cy="938162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8500209" y="1938253"/>
            <a:ext cx="4428125" cy="5600757"/>
            <a:chOff x="8500208" y="1938251"/>
            <a:chExt cx="4428125" cy="5600757"/>
          </a:xfrm>
        </p:grpSpPr>
        <p:grpSp>
          <p:nvGrpSpPr>
            <p:cNvPr id="26" name="Grupo 25"/>
            <p:cNvGrpSpPr/>
            <p:nvPr userDrawn="1"/>
          </p:nvGrpSpPr>
          <p:grpSpPr>
            <a:xfrm>
              <a:off x="8500208" y="1938251"/>
              <a:ext cx="4428125" cy="5600757"/>
              <a:chOff x="8500208" y="1938251"/>
              <a:chExt cx="4428125" cy="5600757"/>
            </a:xfrm>
          </p:grpSpPr>
          <p:graphicFrame>
            <p:nvGraphicFramePr>
              <p:cNvPr id="7" name="Diagrama 6"/>
              <p:cNvGraphicFramePr/>
              <p:nvPr userDrawn="1">
                <p:extLst>
                  <p:ext uri="{D42A27DB-BD31-4B8C-83A1-F6EECF244321}">
                    <p14:modId xmlns:p14="http://schemas.microsoft.com/office/powerpoint/2010/main" val="4034284688"/>
                  </p:ext>
                </p:extLst>
              </p:nvPr>
            </p:nvGraphicFramePr>
            <p:xfrm>
              <a:off x="8500208" y="1938251"/>
              <a:ext cx="4428125" cy="560075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5C7F1064-A040-4B75-9A35-F899E28DB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97150" y="5010394"/>
                <a:ext cx="914039" cy="685855"/>
              </a:xfrm>
              <a:prstGeom prst="rect">
                <a:avLst/>
              </a:prstGeom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8274AB14-DCC4-47DD-96A5-D8D4AC521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00293" y="3709391"/>
                <a:ext cx="1107754" cy="594492"/>
              </a:xfrm>
              <a:prstGeom prst="rect">
                <a:avLst/>
              </a:prstGeom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3AB5C4EC-2BF4-4DDB-9718-7B860B785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70770" y="2995399"/>
                <a:ext cx="1044204" cy="633342"/>
              </a:xfrm>
              <a:prstGeom prst="rect">
                <a:avLst/>
              </a:prstGeom>
            </p:spPr>
          </p:pic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625685C6-8175-4954-9D19-9DCB6313C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19474" y="3349803"/>
                <a:ext cx="1107754" cy="478282"/>
              </a:xfrm>
              <a:prstGeom prst="rect">
                <a:avLst/>
              </a:prstGeom>
            </p:spPr>
          </p:pic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BC2A4C3A-E3B9-415A-BC78-D2A7024E1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86253" y="4874142"/>
                <a:ext cx="914040" cy="573659"/>
              </a:xfrm>
              <a:prstGeom prst="rect">
                <a:avLst/>
              </a:prstGeom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id="{B8998B76-C17C-473F-88BF-F683E3F36D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7969"/>
              <a:stretch/>
            </p:blipFill>
            <p:spPr>
              <a:xfrm>
                <a:off x="8846594" y="2581637"/>
                <a:ext cx="736409" cy="952314"/>
              </a:xfrm>
              <a:prstGeom prst="rect">
                <a:avLst/>
              </a:prstGeom>
            </p:spPr>
          </p:pic>
        </p:grpSp>
        <p:pic>
          <p:nvPicPr>
            <p:cNvPr id="14" name="Imagem 13"/>
            <p:cNvPicPr>
              <a:picLocks noChangeAspect="1"/>
            </p:cNvPicPr>
            <p:nvPr userDrawn="1"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8" t="12994" r="10414" b="17776"/>
            <a:stretch/>
          </p:blipFill>
          <p:spPr>
            <a:xfrm>
              <a:off x="9955850" y="3950188"/>
              <a:ext cx="880050" cy="781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403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 userDrawn="1"/>
        </p:nvGrpSpPr>
        <p:grpSpPr>
          <a:xfrm>
            <a:off x="1" y="1"/>
            <a:ext cx="12928705" cy="7105167"/>
            <a:chOff x="-1" y="0"/>
            <a:chExt cx="12928705" cy="7105167"/>
          </a:xfrm>
        </p:grpSpPr>
        <p:pic>
          <p:nvPicPr>
            <p:cNvPr id="8" name="Picture 3" descr="TELAS_CEIVAP_ajuste_Prancheta 1 cópia 4.png">
              <a:extLst>
                <a:ext uri="{FF2B5EF4-FFF2-40B4-BE49-F238E27FC236}">
                  <a16:creationId xmlns:a16="http://schemas.microsoft.com/office/drawing/2014/main" id="{AB4AED0F-CBAD-4995-AE40-90527054C7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1453"/>
            <a:stretch/>
          </p:blipFill>
          <p:spPr>
            <a:xfrm>
              <a:off x="-1" y="0"/>
              <a:ext cx="12928705" cy="6436659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 userDrawn="1"/>
          </p:nvCxnSpPr>
          <p:spPr>
            <a:xfrm>
              <a:off x="0" y="6436659"/>
              <a:ext cx="12928704" cy="0"/>
            </a:xfrm>
            <a:prstGeom prst="line">
              <a:avLst/>
            </a:prstGeom>
            <a:ln>
              <a:solidFill>
                <a:srgbClr val="71CA9E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 userDrawn="1"/>
          </p:nvSpPr>
          <p:spPr>
            <a:xfrm>
              <a:off x="143435" y="6543347"/>
              <a:ext cx="2616422" cy="56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51" dirty="0">
                  <a:solidFill>
                    <a:srgbClr val="376092"/>
                  </a:solidFill>
                </a:rPr>
                <a:t>PLANO INTEGRADO DE RECURSOS HÍDRICOS</a:t>
              </a:r>
            </a:p>
            <a:p>
              <a:r>
                <a:rPr lang="pt-BR" sz="2000" dirty="0">
                  <a:solidFill>
                    <a:srgbClr val="376092"/>
                  </a:solidFill>
                </a:rPr>
                <a:t>BACIA</a:t>
              </a:r>
              <a:r>
                <a:rPr lang="pt-BR" sz="2000" baseline="0" dirty="0">
                  <a:solidFill>
                    <a:srgbClr val="376092"/>
                  </a:solidFill>
                </a:rPr>
                <a:t> PARAÍBA DO SUL</a:t>
              </a:r>
              <a:endParaRPr lang="pt-BR" sz="2000" dirty="0">
                <a:solidFill>
                  <a:srgbClr val="376092"/>
                </a:solidFill>
              </a:endParaRPr>
            </a:p>
          </p:txBody>
        </p:sp>
        <p:sp>
          <p:nvSpPr>
            <p:cNvPr id="7" name="CaixaDeTexto 6"/>
            <p:cNvSpPr txBox="1"/>
            <p:nvPr userDrawn="1"/>
          </p:nvSpPr>
          <p:spPr>
            <a:xfrm>
              <a:off x="2992250" y="6543347"/>
              <a:ext cx="2393027" cy="56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pt-BR" sz="1051" dirty="0">
                  <a:solidFill>
                    <a:srgbClr val="376092"/>
                  </a:solidFill>
                </a:rPr>
                <a:t>PLANOS</a:t>
              </a:r>
              <a:r>
                <a:rPr lang="pt-BR" sz="1051" baseline="0" dirty="0">
                  <a:solidFill>
                    <a:srgbClr val="376092"/>
                  </a:solidFill>
                </a:rPr>
                <a:t> DIRETORES E PLANOS DE BACIA</a:t>
              </a:r>
            </a:p>
            <a:p>
              <a:r>
                <a:rPr lang="pt-BR" sz="2000" dirty="0">
                  <a:solidFill>
                    <a:srgbClr val="376092"/>
                  </a:solidFill>
                </a:rPr>
                <a:t>AFLUENTES  PARAÍBA</a:t>
              </a:r>
            </a:p>
          </p:txBody>
        </p:sp>
        <p:sp>
          <p:nvSpPr>
            <p:cNvPr id="9" name="CaixaDeTexto 8"/>
            <p:cNvSpPr txBox="1"/>
            <p:nvPr userDrawn="1"/>
          </p:nvSpPr>
          <p:spPr>
            <a:xfrm>
              <a:off x="9792460" y="6543347"/>
              <a:ext cx="3136243" cy="56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pt-BR" sz="1051" dirty="0">
                  <a:solidFill>
                    <a:srgbClr val="376092"/>
                  </a:solidFill>
                </a:rPr>
                <a:t>REUNIÕES</a:t>
              </a:r>
              <a:endParaRPr lang="pt-BR" sz="1051" baseline="0" dirty="0">
                <a:solidFill>
                  <a:srgbClr val="376092"/>
                </a:solidFill>
              </a:endParaRPr>
            </a:p>
            <a:p>
              <a:r>
                <a:rPr lang="pt-BR" sz="2000" dirty="0">
                  <a:solidFill>
                    <a:srgbClr val="376092"/>
                  </a:solidFill>
                </a:rPr>
                <a:t>CONSOLIDAÇÃO DO PIRH-PS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80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79" y="4671128"/>
            <a:ext cx="10983913" cy="1443737"/>
          </a:xfrm>
          <a:prstGeom prst="rect">
            <a:avLst/>
          </a:prstGeom>
        </p:spPr>
        <p:txBody>
          <a:bodyPr anchor="t"/>
          <a:lstStyle>
            <a:lvl1pPr algn="l">
              <a:defRPr sz="4203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0779" y="3080983"/>
            <a:ext cx="10983913" cy="15901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1pPr>
            <a:lvl2pPr marL="475133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2pPr>
            <a:lvl3pPr marL="950264" indent="0">
              <a:buNone/>
              <a:defRPr sz="1623">
                <a:solidFill>
                  <a:schemeClr val="tx1">
                    <a:tint val="75000"/>
                  </a:schemeClr>
                </a:solidFill>
              </a:defRPr>
            </a:lvl3pPr>
            <a:lvl4pPr marL="142539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900531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75663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50798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32593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801064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pic>
        <p:nvPicPr>
          <p:cNvPr id="8" name="Picture 8" descr="TELAS_CEIVAP_ajuste_Prancheta 1 cópia 5.png">
            <a:extLst>
              <a:ext uri="{FF2B5EF4-FFF2-40B4-BE49-F238E27FC236}">
                <a16:creationId xmlns:a16="http://schemas.microsoft.com/office/drawing/2014/main" id="{C8AA6715-78CE-49B3-93BD-E01C01B19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13"/>
          <a:stretch/>
        </p:blipFill>
        <p:spPr>
          <a:xfrm>
            <a:off x="0" y="2"/>
            <a:ext cx="12928705" cy="6490447"/>
          </a:xfrm>
          <a:prstGeom prst="rect">
            <a:avLst/>
          </a:prstGeom>
        </p:spPr>
      </p:pic>
      <p:cxnSp>
        <p:nvCxnSpPr>
          <p:cNvPr id="9" name="Conector reto 8"/>
          <p:cNvCxnSpPr/>
          <p:nvPr userDrawn="1"/>
        </p:nvCxnSpPr>
        <p:spPr>
          <a:xfrm>
            <a:off x="0" y="6508379"/>
            <a:ext cx="12928705" cy="0"/>
          </a:xfrm>
          <a:prstGeom prst="line">
            <a:avLst/>
          </a:prstGeom>
          <a:ln>
            <a:solidFill>
              <a:srgbClr val="71CA9E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 userDrawn="1"/>
        </p:nvSpPr>
        <p:spPr>
          <a:xfrm>
            <a:off x="143436" y="6615068"/>
            <a:ext cx="2616422" cy="561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1" dirty="0">
                <a:solidFill>
                  <a:srgbClr val="376092"/>
                </a:solidFill>
              </a:rPr>
              <a:t>PLANO INTEGRADO DE RECURSOS HÍDRICOS</a:t>
            </a:r>
          </a:p>
          <a:p>
            <a:r>
              <a:rPr lang="pt-BR" sz="2000" dirty="0">
                <a:solidFill>
                  <a:srgbClr val="376092"/>
                </a:solidFill>
              </a:rPr>
              <a:t>BACIA</a:t>
            </a:r>
            <a:r>
              <a:rPr lang="pt-BR" sz="2000" baseline="0" dirty="0">
                <a:solidFill>
                  <a:srgbClr val="376092"/>
                </a:solidFill>
              </a:rPr>
              <a:t> PARAÍBA DO SUL</a:t>
            </a:r>
            <a:endParaRPr lang="pt-BR" sz="2000" dirty="0">
              <a:solidFill>
                <a:srgbClr val="376092"/>
              </a:solidFill>
            </a:endParaRPr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2992252" y="6615068"/>
            <a:ext cx="2393027" cy="561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1051" dirty="0">
                <a:solidFill>
                  <a:srgbClr val="376092"/>
                </a:solidFill>
              </a:rPr>
              <a:t>PLANOS</a:t>
            </a:r>
            <a:r>
              <a:rPr lang="pt-BR" sz="1051" baseline="0" dirty="0">
                <a:solidFill>
                  <a:srgbClr val="376092"/>
                </a:solidFill>
              </a:rPr>
              <a:t> DIRETORES E PLANOS DE BACIA</a:t>
            </a:r>
          </a:p>
          <a:p>
            <a:r>
              <a:rPr lang="pt-BR" sz="2000" dirty="0">
                <a:solidFill>
                  <a:srgbClr val="376092"/>
                </a:solidFill>
              </a:rPr>
              <a:t>AFLUENTES  PARAÍBA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10420924" y="6615068"/>
            <a:ext cx="2501326" cy="561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1051" dirty="0">
                <a:solidFill>
                  <a:srgbClr val="376092"/>
                </a:solidFill>
              </a:rPr>
              <a:t>REUNIÕES</a:t>
            </a:r>
            <a:endParaRPr lang="pt-BR" sz="1051" baseline="0" dirty="0">
              <a:solidFill>
                <a:srgbClr val="376092"/>
              </a:solidFill>
            </a:endParaRPr>
          </a:p>
          <a:p>
            <a:r>
              <a:rPr lang="pt-BR" sz="2000" dirty="0">
                <a:solidFill>
                  <a:srgbClr val="376092"/>
                </a:solidFill>
              </a:rPr>
              <a:t>GT-PLANO-AMPLIADO</a:t>
            </a:r>
          </a:p>
        </p:txBody>
      </p:sp>
    </p:spTree>
    <p:extLst>
      <p:ext uri="{BB962C8B-B14F-4D97-AF65-F5344CB8AC3E}">
        <p14:creationId xmlns:p14="http://schemas.microsoft.com/office/powerpoint/2010/main" val="6588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LAS_CEIVAP_ajuste_Prancheta 1 cópia 6.png">
            <a:extLst>
              <a:ext uri="{FF2B5EF4-FFF2-40B4-BE49-F238E27FC236}">
                <a16:creationId xmlns:a16="http://schemas.microsoft.com/office/drawing/2014/main" id="{797D389D-38FD-4E10-B5A1-077ABD08E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1" y="-45022"/>
            <a:ext cx="12925661" cy="72691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C7F1064-A040-4B75-9A35-F899E28DB1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33235" y="5370811"/>
            <a:ext cx="914039" cy="68585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274AB14-DCC4-47DD-96A5-D8D4AC5214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6542" y="5462172"/>
            <a:ext cx="1107755" cy="59449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B5C4EC-2BF4-4DDB-9718-7B860B785C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87367" y="5423322"/>
            <a:ext cx="1044204" cy="63334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25685C6-8175-4954-9D19-9DCB6313C00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60202" y="5578382"/>
            <a:ext cx="1107755" cy="47828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C2A4C3A-E3B9-415A-BC78-D2A7024E1D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86253" y="5483007"/>
            <a:ext cx="914040" cy="57365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8998B76-C17C-473F-88BF-F683E3F36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969"/>
          <a:stretch/>
        </p:blipFill>
        <p:spPr>
          <a:xfrm>
            <a:off x="407162" y="5104350"/>
            <a:ext cx="736409" cy="95231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B0A05E1-9798-4E27-A299-B40D0A877A92}"/>
              </a:ext>
            </a:extLst>
          </p:cNvPr>
          <p:cNvGrpSpPr/>
          <p:nvPr userDrawn="1"/>
        </p:nvGrpSpPr>
        <p:grpSpPr>
          <a:xfrm>
            <a:off x="9473262" y="5322926"/>
            <a:ext cx="880051" cy="781623"/>
            <a:chOff x="9473263" y="5322924"/>
            <a:chExt cx="880050" cy="781623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18D6EA0-AD98-4151-92DD-11D284DB9ADA}"/>
                </a:ext>
              </a:extLst>
            </p:cNvPr>
            <p:cNvSpPr/>
            <p:nvPr userDrawn="1"/>
          </p:nvSpPr>
          <p:spPr>
            <a:xfrm>
              <a:off x="9473263" y="5370809"/>
              <a:ext cx="880050" cy="733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E9B6705-0E96-45AB-94FD-541EDFF8B4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8" t="12994" r="10414" b="17776"/>
            <a:stretch/>
          </p:blipFill>
          <p:spPr>
            <a:xfrm>
              <a:off x="9473263" y="5322924"/>
              <a:ext cx="880050" cy="781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252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Usuários\Paula Ferreira\Apresentações\Ceivap\CEIVAP_apresentação-ppt_templat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3482"/>
          <a:stretch/>
        </p:blipFill>
        <p:spPr bwMode="auto">
          <a:xfrm>
            <a:off x="1" y="-12175"/>
            <a:ext cx="12922250" cy="736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8" y="1726456"/>
            <a:ext cx="6410962" cy="1558159"/>
          </a:xfrm>
        </p:spPr>
        <p:txBody>
          <a:bodyPr>
            <a:normAutofit/>
          </a:bodyPr>
          <a:lstStyle>
            <a:lvl1pPr algn="l">
              <a:defRPr sz="3711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209" y="3670808"/>
            <a:ext cx="6614485" cy="1413953"/>
          </a:xfrm>
        </p:spPr>
        <p:txBody>
          <a:bodyPr>
            <a:normAutofit/>
          </a:bodyPr>
          <a:lstStyle>
            <a:lvl1pPr marL="0" indent="0" algn="l">
              <a:buNone/>
              <a:defRPr sz="2120">
                <a:solidFill>
                  <a:schemeClr val="bg1"/>
                </a:solidFill>
              </a:defRPr>
            </a:lvl1pPr>
            <a:lvl2pPr marL="48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8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2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2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00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R:\Usuários\Paula Ferreira\Apresentações\Ceivap\CEIVAP_apresentação-ppt_template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-405" r="3482" b="405"/>
          <a:stretch/>
        </p:blipFill>
        <p:spPr bwMode="auto">
          <a:xfrm>
            <a:off x="-1" y="-29025"/>
            <a:ext cx="12922251" cy="736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646114" y="291104"/>
            <a:ext cx="11630025" cy="824748"/>
          </a:xfrm>
        </p:spPr>
        <p:txBody>
          <a:bodyPr>
            <a:normAutofit/>
          </a:bodyPr>
          <a:lstStyle>
            <a:lvl1pPr>
              <a:defRPr sz="371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0"/>
          </p:nvPr>
        </p:nvSpPr>
        <p:spPr>
          <a:xfrm>
            <a:off x="1423468" y="1268502"/>
            <a:ext cx="10075315" cy="457688"/>
          </a:xfrm>
        </p:spPr>
        <p:txBody>
          <a:bodyPr>
            <a:noAutofit/>
          </a:bodyPr>
          <a:lstStyle>
            <a:lvl1pPr marL="0" indent="0" algn="ctr">
              <a:buNone/>
              <a:defRPr sz="2544">
                <a:solidFill>
                  <a:srgbClr val="299CDB"/>
                </a:solidFill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1"/>
          </p:nvPr>
        </p:nvSpPr>
        <p:spPr>
          <a:xfrm>
            <a:off x="762773" y="2337240"/>
            <a:ext cx="11701815" cy="3892030"/>
          </a:xfrm>
        </p:spPr>
        <p:txBody>
          <a:bodyPr>
            <a:normAutofit/>
          </a:bodyPr>
          <a:lstStyle>
            <a:lvl1pPr marL="0" indent="0" algn="l">
              <a:buNone/>
              <a:defRPr sz="21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4575" indent="0" algn="l">
              <a:buNone/>
              <a:defRPr/>
            </a:lvl2pPr>
            <a:lvl3pPr marL="969149" indent="0" algn="l">
              <a:buNone/>
              <a:defRPr/>
            </a:lvl3pPr>
            <a:lvl4pPr marL="1453722" indent="0" algn="l">
              <a:buNone/>
              <a:defRPr/>
            </a:lvl4pPr>
            <a:lvl5pPr marL="1938297" indent="0" algn="l">
              <a:buNone/>
              <a:defRPr/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1561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:\Usuários\Paula Ferreira\Apresentações\Ceivap\CEIVAP_apresentação-ppt_template3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"/>
          <a:stretch/>
        </p:blipFill>
        <p:spPr bwMode="auto">
          <a:xfrm>
            <a:off x="-51595" y="-29025"/>
            <a:ext cx="12973849" cy="736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611811" y="2415823"/>
            <a:ext cx="8638529" cy="1211527"/>
          </a:xfrm>
        </p:spPr>
        <p:txBody>
          <a:bodyPr>
            <a:normAutofit/>
          </a:bodyPr>
          <a:lstStyle>
            <a:lvl1pPr algn="r">
              <a:defRPr sz="4771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0"/>
          </p:nvPr>
        </p:nvSpPr>
        <p:spPr>
          <a:xfrm>
            <a:off x="6155842" y="3939150"/>
            <a:ext cx="6104593" cy="1221623"/>
          </a:xfrm>
        </p:spPr>
        <p:txBody>
          <a:bodyPr>
            <a:normAutofit/>
          </a:bodyPr>
          <a:lstStyle>
            <a:lvl1pPr marL="0" indent="0" algn="r">
              <a:buNone/>
              <a:defRPr sz="318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2822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R:\Usuários\Paula Ferreira\Apresentações\Ceivap\CEIVAP_apresentação-ppt_template4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/>
          <a:stretch/>
        </p:blipFill>
        <p:spPr bwMode="auto">
          <a:xfrm>
            <a:off x="0" y="-86365"/>
            <a:ext cx="12922250" cy="736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09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AC2269-B4A9-483D-A83E-0E8965874E6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382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02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75133" rtl="0" eaLnBrk="1" latinLnBrk="0" hangingPunct="1">
        <a:spcBef>
          <a:spcPct val="0"/>
        </a:spcBef>
        <a:buNone/>
        <a:defRPr sz="4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50" indent="-356350" algn="l" defTabSz="475133" rtl="0" eaLnBrk="1" latinLnBrk="0" hangingPunct="1">
        <a:spcBef>
          <a:spcPct val="20000"/>
        </a:spcBef>
        <a:buFont typeface="Arial"/>
        <a:buChar char="•"/>
        <a:defRPr sz="3343" kern="1200">
          <a:solidFill>
            <a:schemeClr val="tx1"/>
          </a:solidFill>
          <a:latin typeface="+mn-lt"/>
          <a:ea typeface="+mn-ea"/>
          <a:cs typeface="+mn-cs"/>
        </a:defRPr>
      </a:lvl1pPr>
      <a:lvl2pPr marL="772091" indent="-296959" algn="l" defTabSz="475133" rtl="0" eaLnBrk="1" latinLnBrk="0" hangingPunct="1">
        <a:spcBef>
          <a:spcPct val="20000"/>
        </a:spcBef>
        <a:buFont typeface="Arial"/>
        <a:buChar char="–"/>
        <a:defRPr sz="2864" kern="1200">
          <a:solidFill>
            <a:schemeClr val="tx1"/>
          </a:solidFill>
          <a:latin typeface="+mn-lt"/>
          <a:ea typeface="+mn-ea"/>
          <a:cs typeface="+mn-cs"/>
        </a:defRPr>
      </a:lvl2pPr>
      <a:lvl3pPr marL="1187832" indent="-237566" algn="l" defTabSz="475133" rtl="0" eaLnBrk="1" latinLnBrk="0" hangingPunct="1">
        <a:spcBef>
          <a:spcPct val="20000"/>
        </a:spcBef>
        <a:buFont typeface="Arial"/>
        <a:buChar char="•"/>
        <a:defRPr sz="2483" kern="1200">
          <a:solidFill>
            <a:schemeClr val="tx1"/>
          </a:solidFill>
          <a:latin typeface="+mn-lt"/>
          <a:ea typeface="+mn-ea"/>
          <a:cs typeface="+mn-cs"/>
        </a:defRPr>
      </a:lvl3pPr>
      <a:lvl4pPr marL="1662965" indent="-237566" algn="l" defTabSz="475133" rtl="0" eaLnBrk="1" latinLnBrk="0" hangingPunct="1">
        <a:spcBef>
          <a:spcPct val="20000"/>
        </a:spcBef>
        <a:buFont typeface="Arial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4pPr>
      <a:lvl5pPr marL="2138099" indent="-237566" algn="l" defTabSz="475133" rtl="0" eaLnBrk="1" latinLnBrk="0" hangingPunct="1">
        <a:spcBef>
          <a:spcPct val="20000"/>
        </a:spcBef>
        <a:buFont typeface="Arial"/>
        <a:buChar char="»"/>
        <a:defRPr sz="2101" kern="1200">
          <a:solidFill>
            <a:schemeClr val="tx1"/>
          </a:solidFill>
          <a:latin typeface="+mn-lt"/>
          <a:ea typeface="+mn-ea"/>
          <a:cs typeface="+mn-cs"/>
        </a:defRPr>
      </a:lvl5pPr>
      <a:lvl6pPr marL="2613231" indent="-237566" algn="l" defTabSz="475133" rtl="0" eaLnBrk="1" latinLnBrk="0" hangingPunct="1">
        <a:spcBef>
          <a:spcPct val="20000"/>
        </a:spcBef>
        <a:buFont typeface="Arial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6pPr>
      <a:lvl7pPr marL="3088363" indent="-237566" algn="l" defTabSz="475133" rtl="0" eaLnBrk="1" latinLnBrk="0" hangingPunct="1">
        <a:spcBef>
          <a:spcPct val="20000"/>
        </a:spcBef>
        <a:buFont typeface="Arial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7pPr>
      <a:lvl8pPr marL="3563498" indent="-237566" algn="l" defTabSz="475133" rtl="0" eaLnBrk="1" latinLnBrk="0" hangingPunct="1">
        <a:spcBef>
          <a:spcPct val="20000"/>
        </a:spcBef>
        <a:buFont typeface="Arial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8pPr>
      <a:lvl9pPr marL="4038630" indent="-237566" algn="l" defTabSz="475133" rtl="0" eaLnBrk="1" latinLnBrk="0" hangingPunct="1">
        <a:spcBef>
          <a:spcPct val="20000"/>
        </a:spcBef>
        <a:buFont typeface="Arial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75133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50264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25399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00531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375663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850798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325930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01064" algn="l" defTabSz="475133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46114" y="291106"/>
            <a:ext cx="11630025" cy="1211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46114" y="1696139"/>
            <a:ext cx="11630025" cy="479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46112" y="6737439"/>
            <a:ext cx="3015192" cy="387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415103" y="6737439"/>
            <a:ext cx="4092046" cy="387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260946" y="6737439"/>
            <a:ext cx="3015192" cy="387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2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txStyles>
    <p:titleStyle>
      <a:lvl1pPr algn="ctr" defTabSz="969149" rtl="0" eaLnBrk="1" latinLnBrk="0" hangingPunct="1">
        <a:spcBef>
          <a:spcPct val="0"/>
        </a:spcBef>
        <a:buNone/>
        <a:defRPr sz="4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431" indent="-363431" algn="l" defTabSz="969149" rtl="0" eaLnBrk="1" latinLnBrk="0" hangingPunct="1">
        <a:spcBef>
          <a:spcPct val="20000"/>
        </a:spcBef>
        <a:buFont typeface="Arial" pitchFamily="34" charset="0"/>
        <a:buChar char="•"/>
        <a:defRPr sz="3392" kern="1200">
          <a:solidFill>
            <a:schemeClr val="tx1"/>
          </a:solidFill>
          <a:latin typeface="+mn-lt"/>
          <a:ea typeface="+mn-ea"/>
          <a:cs typeface="+mn-cs"/>
        </a:defRPr>
      </a:lvl1pPr>
      <a:lvl2pPr marL="787434" indent="-302859" algn="l" defTabSz="969149" rtl="0" eaLnBrk="1" latinLnBrk="0" hangingPunct="1">
        <a:spcBef>
          <a:spcPct val="20000"/>
        </a:spcBef>
        <a:buFont typeface="Arial" pitchFamily="34" charset="0"/>
        <a:buChar char="–"/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211436" indent="-242287" algn="l" defTabSz="969149" rtl="0" eaLnBrk="1" latinLnBrk="0" hangingPunct="1">
        <a:spcBef>
          <a:spcPct val="20000"/>
        </a:spcBef>
        <a:buFont typeface="Arial" pitchFamily="34" charset="0"/>
        <a:buChar char="•"/>
        <a:defRPr sz="2544" kern="1200">
          <a:solidFill>
            <a:schemeClr val="tx1"/>
          </a:solidFill>
          <a:latin typeface="+mn-lt"/>
          <a:ea typeface="+mn-ea"/>
          <a:cs typeface="+mn-cs"/>
        </a:defRPr>
      </a:lvl3pPr>
      <a:lvl4pPr marL="1696010" indent="-242287" algn="l" defTabSz="969149" rtl="0" eaLnBrk="1" latinLnBrk="0" hangingPunct="1">
        <a:spcBef>
          <a:spcPct val="20000"/>
        </a:spcBef>
        <a:buFont typeface="Arial" pitchFamily="34" charset="0"/>
        <a:buChar char="–"/>
        <a:defRPr sz="2120" kern="1200">
          <a:solidFill>
            <a:schemeClr val="tx1"/>
          </a:solidFill>
          <a:latin typeface="+mn-lt"/>
          <a:ea typeface="+mn-ea"/>
          <a:cs typeface="+mn-cs"/>
        </a:defRPr>
      </a:lvl4pPr>
      <a:lvl5pPr marL="2180584" indent="-242287" algn="l" defTabSz="969149" rtl="0" eaLnBrk="1" latinLnBrk="0" hangingPunct="1">
        <a:spcBef>
          <a:spcPct val="20000"/>
        </a:spcBef>
        <a:buFont typeface="Arial" pitchFamily="34" charset="0"/>
        <a:buChar char="»"/>
        <a:defRPr sz="2120" kern="1200">
          <a:solidFill>
            <a:schemeClr val="tx1"/>
          </a:solidFill>
          <a:latin typeface="+mn-lt"/>
          <a:ea typeface="+mn-ea"/>
          <a:cs typeface="+mn-cs"/>
        </a:defRPr>
      </a:lvl5pPr>
      <a:lvl6pPr marL="2665159" indent="-242287" algn="l" defTabSz="969149" rtl="0" eaLnBrk="1" latinLnBrk="0" hangingPunct="1">
        <a:spcBef>
          <a:spcPct val="20000"/>
        </a:spcBef>
        <a:buFont typeface="Arial" pitchFamily="34" charset="0"/>
        <a:buChar char="•"/>
        <a:defRPr sz="2120" kern="1200">
          <a:solidFill>
            <a:schemeClr val="tx1"/>
          </a:solidFill>
          <a:latin typeface="+mn-lt"/>
          <a:ea typeface="+mn-ea"/>
          <a:cs typeface="+mn-cs"/>
        </a:defRPr>
      </a:lvl6pPr>
      <a:lvl7pPr marL="3149732" indent="-242287" algn="l" defTabSz="969149" rtl="0" eaLnBrk="1" latinLnBrk="0" hangingPunct="1">
        <a:spcBef>
          <a:spcPct val="20000"/>
        </a:spcBef>
        <a:buFont typeface="Arial" pitchFamily="34" charset="0"/>
        <a:buChar char="•"/>
        <a:defRPr sz="2120" kern="1200">
          <a:solidFill>
            <a:schemeClr val="tx1"/>
          </a:solidFill>
          <a:latin typeface="+mn-lt"/>
          <a:ea typeface="+mn-ea"/>
          <a:cs typeface="+mn-cs"/>
        </a:defRPr>
      </a:lvl7pPr>
      <a:lvl8pPr marL="3634306" indent="-242287" algn="l" defTabSz="969149" rtl="0" eaLnBrk="1" latinLnBrk="0" hangingPunct="1">
        <a:spcBef>
          <a:spcPct val="20000"/>
        </a:spcBef>
        <a:buFont typeface="Arial" pitchFamily="34" charset="0"/>
        <a:buChar char="•"/>
        <a:defRPr sz="2120" kern="1200">
          <a:solidFill>
            <a:schemeClr val="tx1"/>
          </a:solidFill>
          <a:latin typeface="+mn-lt"/>
          <a:ea typeface="+mn-ea"/>
          <a:cs typeface="+mn-cs"/>
        </a:defRPr>
      </a:lvl8pPr>
      <a:lvl9pPr marL="4118880" indent="-242287" algn="l" defTabSz="969149" rtl="0" eaLnBrk="1" latinLnBrk="0" hangingPunct="1">
        <a:spcBef>
          <a:spcPct val="20000"/>
        </a:spcBef>
        <a:buFont typeface="Arial" pitchFamily="34" charset="0"/>
        <a:buChar char="•"/>
        <a:defRPr sz="21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1pPr>
      <a:lvl2pPr marL="484575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2pPr>
      <a:lvl3pPr marL="969149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3pPr>
      <a:lvl4pPr marL="1453722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4pPr>
      <a:lvl5pPr marL="1938297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5pPr>
      <a:lvl6pPr marL="2422870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6pPr>
      <a:lvl7pPr marL="2907446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7pPr>
      <a:lvl8pPr marL="3392019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8pPr>
      <a:lvl9pPr marL="3876594" algn="l" defTabSz="969149" rtl="0" eaLnBrk="1" latinLnBrk="0" hangingPunct="1">
        <a:defRPr sz="19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16.jpeg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53962" y="1319127"/>
            <a:ext cx="7048500" cy="619126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AGEVAP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err="1">
                <a:solidFill>
                  <a:schemeClr val="bg1"/>
                </a:solidFill>
              </a:rPr>
              <a:t>Entidade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Delegatária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03469" y="5330910"/>
            <a:ext cx="3166811" cy="36195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1147"/>
              </a:spcBef>
              <a:buNone/>
            </a:pPr>
            <a:r>
              <a:rPr lang="en-US" sz="1719" b="1" dirty="0" err="1">
                <a:solidFill>
                  <a:schemeClr val="bg1"/>
                </a:solidFill>
              </a:rPr>
              <a:t>Março</a:t>
            </a:r>
            <a:r>
              <a:rPr lang="en-US" sz="1719" b="1" dirty="0">
                <a:solidFill>
                  <a:schemeClr val="bg1"/>
                </a:solidFill>
              </a:rPr>
              <a:t> - 2014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BFA553B-E9AE-2692-0013-7B7102395AE2}"/>
              </a:ext>
            </a:extLst>
          </p:cNvPr>
          <p:cNvSpPr/>
          <p:nvPr/>
        </p:nvSpPr>
        <p:spPr>
          <a:xfrm>
            <a:off x="11193864" y="6420897"/>
            <a:ext cx="854110" cy="848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8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52A399D6-58FB-4D9B-9973-E097C505E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11749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1A7AA12-668C-B66D-AD8F-8867ECED8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917486"/>
              </p:ext>
            </p:extLst>
          </p:nvPr>
        </p:nvGraphicFramePr>
        <p:xfrm>
          <a:off x="-970781" y="1286145"/>
          <a:ext cx="6791694" cy="426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07D48A1-9777-C59D-DFA1-CAFC3C9BDF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505266"/>
              </p:ext>
            </p:extLst>
          </p:nvPr>
        </p:nvGraphicFramePr>
        <p:xfrm>
          <a:off x="3386295" y="602901"/>
          <a:ext cx="7056859" cy="426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8C4BFD8-6D8D-A3D9-C4BB-E0C29F7CE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636816"/>
              </p:ext>
            </p:extLst>
          </p:nvPr>
        </p:nvGraphicFramePr>
        <p:xfrm>
          <a:off x="7747280" y="2744209"/>
          <a:ext cx="4622241" cy="3809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427770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4C61EE9-C73B-4077-A406-BD578D954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2286" r="854" b="2583"/>
          <a:stretch/>
        </p:blipFill>
        <p:spPr bwMode="auto">
          <a:xfrm>
            <a:off x="1065421" y="683234"/>
            <a:ext cx="9790387" cy="5675587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6A7AB1-1EA8-4DB1-AF7F-BB0DD51E993B}"/>
              </a:ext>
            </a:extLst>
          </p:cNvPr>
          <p:cNvSpPr txBox="1">
            <a:spLocks/>
          </p:cNvSpPr>
          <p:nvPr/>
        </p:nvSpPr>
        <p:spPr>
          <a:xfrm>
            <a:off x="223498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PIRH-PS –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Composição do Orçamento por Agendas</a:t>
            </a:r>
          </a:p>
        </p:txBody>
      </p:sp>
      <p:pic>
        <p:nvPicPr>
          <p:cNvPr id="8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65FB7E7C-17A9-4EBE-9B96-B9ECD4568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60EDA32-6E3E-4E67-AA67-3C0E09D0C0E9}"/>
              </a:ext>
            </a:extLst>
          </p:cNvPr>
          <p:cNvSpPr txBox="1"/>
          <p:nvPr/>
        </p:nvSpPr>
        <p:spPr>
          <a:xfrm>
            <a:off x="5057963" y="4024705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R$ 656 milhões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A35E54F-E101-29B9-D645-CF2DADC38AEA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80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D0C9D3E-D003-4C5E-82B4-7C7BA974A754}"/>
              </a:ext>
            </a:extLst>
          </p:cNvPr>
          <p:cNvSpPr txBox="1">
            <a:spLocks/>
          </p:cNvSpPr>
          <p:nvPr/>
        </p:nvSpPr>
        <p:spPr>
          <a:xfrm>
            <a:off x="223498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PIRH-PS –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Agendas</a:t>
            </a:r>
          </a:p>
        </p:txBody>
      </p:sp>
      <p:pic>
        <p:nvPicPr>
          <p:cNvPr id="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8F8911B3-86C0-4588-8ECD-FD59A5E0E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F6C09F4F-0664-729F-D1C2-88DAF32C6205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49430E5D-1B48-000D-5CAA-626B652EB105}"/>
              </a:ext>
            </a:extLst>
          </p:cNvPr>
          <p:cNvSpPr txBox="1"/>
          <p:nvPr/>
        </p:nvSpPr>
        <p:spPr>
          <a:xfrm>
            <a:off x="808583" y="1015650"/>
            <a:ext cx="14576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62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24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987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49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11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5973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635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298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pt-BR" sz="1700" b="1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1 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6AF3FF5-C21C-83C7-B7BA-ED1BF99A1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1" y="1369594"/>
            <a:ext cx="2458780" cy="1634292"/>
          </a:xfrm>
          <a:prstGeom prst="rect">
            <a:avLst/>
          </a:prstGeom>
        </p:spPr>
      </p:pic>
      <p:sp>
        <p:nvSpPr>
          <p:cNvPr id="2" name="CaixaDeTexto 2">
            <a:extLst>
              <a:ext uri="{FF2B5EF4-FFF2-40B4-BE49-F238E27FC236}">
                <a16:creationId xmlns:a16="http://schemas.microsoft.com/office/drawing/2014/main" id="{40E9454D-A4E3-DA4F-F1F4-C68D90D8CEC0}"/>
              </a:ext>
            </a:extLst>
          </p:cNvPr>
          <p:cNvSpPr txBox="1"/>
          <p:nvPr/>
        </p:nvSpPr>
        <p:spPr>
          <a:xfrm>
            <a:off x="5732313" y="1034955"/>
            <a:ext cx="14576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62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24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987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49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11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5973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635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298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pt-BR" sz="1700" b="1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6A800A-C9C4-3031-DBBA-5F45BC8E6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514" y="1362546"/>
            <a:ext cx="2899222" cy="1596929"/>
          </a:xfrm>
          <a:prstGeom prst="rect">
            <a:avLst/>
          </a:prstGeom>
        </p:spPr>
      </p:pic>
      <p:sp>
        <p:nvSpPr>
          <p:cNvPr id="5" name="CaixaDeTexto 8">
            <a:extLst>
              <a:ext uri="{FF2B5EF4-FFF2-40B4-BE49-F238E27FC236}">
                <a16:creationId xmlns:a16="http://schemas.microsoft.com/office/drawing/2014/main" id="{1ACA3FB7-90AA-AC6B-125F-A89962316666}"/>
              </a:ext>
            </a:extLst>
          </p:cNvPr>
          <p:cNvSpPr txBox="1"/>
          <p:nvPr/>
        </p:nvSpPr>
        <p:spPr>
          <a:xfrm>
            <a:off x="9642076" y="1015650"/>
            <a:ext cx="28093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62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24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987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49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11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5973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635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298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0"/>
              </a:spcBef>
            </a:pPr>
            <a:r>
              <a:rPr lang="pt-BR" sz="17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3: Saneamento Urbano e Rural;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CB68F9-6C9A-D906-BF3D-9B694D087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999" y="1722545"/>
            <a:ext cx="2369045" cy="112119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5DCA92A-80EF-7F88-47FB-C9472655B593}"/>
              </a:ext>
            </a:extLst>
          </p:cNvPr>
          <p:cNvSpPr txBox="1"/>
          <p:nvPr/>
        </p:nvSpPr>
        <p:spPr>
          <a:xfrm>
            <a:off x="178020" y="3426775"/>
            <a:ext cx="26406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62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24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987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49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11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5973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635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298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0"/>
              </a:spcBef>
            </a:pPr>
            <a:r>
              <a:rPr lang="pt-BR" sz="17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4: Planejamento territorial  e Intervenções na paisagem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6C91512D-A287-DBC5-0724-769575B7BE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4470" t="-574" r="19855" b="573"/>
          <a:stretch/>
        </p:blipFill>
        <p:spPr>
          <a:xfrm>
            <a:off x="1143705" y="4861622"/>
            <a:ext cx="2142731" cy="1479388"/>
          </a:xfrm>
          <a:prstGeom prst="chord">
            <a:avLst>
              <a:gd name="adj1" fmla="val 159596"/>
              <a:gd name="adj2" fmla="val 19884309"/>
            </a:avLst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D3E662BF-FEB6-22A9-9AE8-E4420A9F60FA}"/>
              </a:ext>
            </a:extLst>
          </p:cNvPr>
          <p:cNvGrpSpPr/>
          <p:nvPr/>
        </p:nvGrpSpPr>
        <p:grpSpPr>
          <a:xfrm>
            <a:off x="332751" y="4565548"/>
            <a:ext cx="1338119" cy="914400"/>
            <a:chOff x="10853882" y="0"/>
            <a:chExt cx="1338118" cy="914400"/>
          </a:xfrm>
        </p:grpSpPr>
        <p:sp>
          <p:nvSpPr>
            <p:cNvPr id="11" name="Retângulo: Canto Dobrado 10">
              <a:extLst>
                <a:ext uri="{FF2B5EF4-FFF2-40B4-BE49-F238E27FC236}">
                  <a16:creationId xmlns:a16="http://schemas.microsoft.com/office/drawing/2014/main" id="{64D6A466-45CC-7AE2-2D32-753E2B060163}"/>
                </a:ext>
              </a:extLst>
            </p:cNvPr>
            <p:cNvSpPr/>
            <p:nvPr/>
          </p:nvSpPr>
          <p:spPr>
            <a:xfrm>
              <a:off x="10853882" y="0"/>
              <a:ext cx="1338118" cy="914400"/>
            </a:xfrm>
            <a:prstGeom prst="foldedCorner">
              <a:avLst>
                <a:gd name="adj" fmla="val 28614"/>
              </a:avLst>
            </a:prstGeom>
            <a:gradFill>
              <a:gsLst>
                <a:gs pos="66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2" name="Imagem 7">
              <a:extLst>
                <a:ext uri="{FF2B5EF4-FFF2-40B4-BE49-F238E27FC236}">
                  <a16:creationId xmlns:a16="http://schemas.microsoft.com/office/drawing/2014/main" id="{2DD08D4A-316D-D69B-3539-33C587CBA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9" t="24144" r="9924" b="23595"/>
            <a:stretch>
              <a:fillRect/>
            </a:stretch>
          </p:blipFill>
          <p:spPr bwMode="auto">
            <a:xfrm>
              <a:off x="10853882" y="161353"/>
              <a:ext cx="1300991" cy="59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aixaDeTexto 8">
            <a:extLst>
              <a:ext uri="{FF2B5EF4-FFF2-40B4-BE49-F238E27FC236}">
                <a16:creationId xmlns:a16="http://schemas.microsoft.com/office/drawing/2014/main" id="{F88E9898-EAC5-9A9D-E7D6-9C3CC7CAB1BD}"/>
              </a:ext>
            </a:extLst>
          </p:cNvPr>
          <p:cNvSpPr txBox="1"/>
          <p:nvPr/>
        </p:nvSpPr>
        <p:spPr>
          <a:xfrm>
            <a:off x="5491537" y="3520217"/>
            <a:ext cx="193917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62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24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987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49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11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5973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635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298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0"/>
              </a:spcBef>
            </a:pPr>
            <a:r>
              <a:rPr lang="pt-BR" sz="17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5: Produção de Conhecimento;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F48161F0-0C28-6726-4A82-9CAD29A75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0902" y="4608528"/>
            <a:ext cx="2420445" cy="1420133"/>
          </a:xfrm>
          <a:prstGeom prst="rect">
            <a:avLst/>
          </a:prstGeom>
        </p:spPr>
      </p:pic>
      <p:sp>
        <p:nvSpPr>
          <p:cNvPr id="23" name="CaixaDeTexto 8">
            <a:extLst>
              <a:ext uri="{FF2B5EF4-FFF2-40B4-BE49-F238E27FC236}">
                <a16:creationId xmlns:a16="http://schemas.microsoft.com/office/drawing/2014/main" id="{4DB1D8BC-956B-7554-EE61-66465DCB95A8}"/>
              </a:ext>
            </a:extLst>
          </p:cNvPr>
          <p:cNvSpPr txBox="1"/>
          <p:nvPr/>
        </p:nvSpPr>
        <p:spPr>
          <a:xfrm>
            <a:off x="9377762" y="3688384"/>
            <a:ext cx="29762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62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24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987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49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11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5973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635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298" algn="l" defTabSz="49766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0"/>
              </a:spcBef>
            </a:pPr>
            <a:r>
              <a:rPr lang="pt-BR" sz="1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6: Comunicação e Educação Ambiental;</a:t>
            </a:r>
          </a:p>
        </p:txBody>
      </p:sp>
      <p:pic>
        <p:nvPicPr>
          <p:cNvPr id="24" name="Picture 2" descr="Visualização da imagem">
            <a:extLst>
              <a:ext uri="{FF2B5EF4-FFF2-40B4-BE49-F238E27FC236}">
                <a16:creationId xmlns:a16="http://schemas.microsoft.com/office/drawing/2014/main" id="{DD83F810-8856-457A-56E1-86AFB6CC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041" y="4601645"/>
            <a:ext cx="3083737" cy="101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D961251-CBA6-5843-B5E2-B3F4FA5EBE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5" b="96834" l="1996" r="98448">
                        <a14:foregroundMark x1="26275" y1="21616" x2="18071" y2="24563"/>
                        <a14:foregroundMark x1="18071" y1="24563" x2="10976" y2="29803"/>
                        <a14:foregroundMark x1="10976" y1="29803" x2="8537" y2="33079"/>
                        <a14:foregroundMark x1="18502" y1="75841" x2="19180" y2="79476"/>
                        <a14:foregroundMark x1="15965" y1="62227" x2="18240" y2="74433"/>
                        <a14:foregroundMark x1="19180" y1="79476" x2="23171" y2="86681"/>
                        <a14:foregroundMark x1="30599" y1="56223" x2="10532" y2="27948"/>
                        <a14:foregroundMark x1="2106" y1="37009" x2="2106" y2="37009"/>
                        <a14:foregroundMark x1="2106" y1="37009" x2="6098" y2="40611"/>
                        <a14:foregroundMark x1="18293" y1="79476" x2="18293" y2="78712"/>
                        <a14:foregroundMark x1="17960" y1="61681" x2="17960" y2="61681"/>
                        <a14:foregroundMark x1="20288" y1="57751" x2="20288" y2="57751"/>
                        <a14:foregroundMark x1="16186" y1="54367" x2="16186" y2="54367"/>
                        <a14:foregroundMark x1="15188" y1="53493" x2="14302" y2="63210"/>
                        <a14:foregroundMark x1="14302" y1="63210" x2="15410" y2="65611"/>
                        <a14:foregroundMark x1="30377" y1="4913" x2="52439" y2="3493"/>
                        <a14:foregroundMark x1="52439" y1="3493" x2="76718" y2="10590"/>
                        <a14:foregroundMark x1="66741" y1="31004" x2="66962" y2="22271"/>
                        <a14:foregroundMark x1="66962" y1="22271" x2="68736" y2="27293"/>
                        <a14:foregroundMark x1="70732" y1="24127" x2="76829" y2="10262"/>
                        <a14:foregroundMark x1="64967" y1="42140" x2="64967" y2="42140"/>
                        <a14:foregroundMark x1="85358" y1="32323" x2="88692" y2="34607"/>
                        <a14:foregroundMark x1="73392" y1="24127" x2="75812" y2="25784"/>
                        <a14:foregroundMark x1="88692" y1="34607" x2="98448" y2="48362"/>
                        <a14:foregroundMark x1="58537" y1="61135" x2="61752" y2="53275"/>
                        <a14:foregroundMark x1="61752" y1="53275" x2="69734" y2="49236"/>
                        <a14:foregroundMark x1="69734" y1="49236" x2="79268" y2="48035"/>
                        <a14:foregroundMark x1="79268" y1="48035" x2="82816" y2="46288"/>
                        <a14:foregroundMark x1="81707" y1="81004" x2="76275" y2="72271"/>
                        <a14:foregroundMark x1="76275" y1="72271" x2="63304" y2="67686"/>
                        <a14:foregroundMark x1="28936" y1="77293" x2="21951" y2="82969"/>
                        <a14:foregroundMark x1="21951" y1="82969" x2="20067" y2="96834"/>
                        <a14:foregroundMark x1="14191" y1="82096" x2="20621" y2="76310"/>
                        <a14:foregroundMark x1="20465" y1="74264" x2="19956" y2="67576"/>
                        <a14:foregroundMark x1="20621" y1="76310" x2="20573" y2="75684"/>
                        <a14:foregroundMark x1="19956" y1="67576" x2="13998" y2="53384"/>
                        <a14:foregroundMark x1="29490" y1="78166" x2="22284" y2="91703"/>
                        <a14:foregroundMark x1="74834" y1="24127" x2="85477" y2="32205"/>
                        <a14:foregroundMark x1="75277" y1="24782" x2="85488" y2="30018"/>
                        <a14:foregroundMark x1="30931" y1="69651" x2="31042" y2="67576"/>
                        <a14:foregroundMark x1="40244" y1="36463" x2="40244" y2="36463"/>
                        <a14:foregroundMark x1="38803" y1="32751" x2="39357" y2="37991"/>
                        <a14:foregroundMark x1="38248" y1="35808" x2="39135" y2="39738"/>
                        <a14:foregroundMark x1="37251" y1="39192" x2="37694" y2="41594"/>
                        <a14:backgroundMark x1="13969" y1="52074" x2="13969" y2="52074"/>
                        <a14:backgroundMark x1="13304" y1="53384" x2="13304" y2="53384"/>
                        <a14:backgroundMark x1="13636" y1="52948" x2="12195" y2="49454"/>
                        <a14:backgroundMark x1="20288" y1="53930" x2="30599" y2="61135"/>
                        <a14:backgroundMark x1="19401" y1="74345" x2="19512" y2="75764"/>
                        <a14:backgroundMark x1="38803" y1="42576" x2="38353" y2="41477"/>
                        <a14:backgroundMark x1="10421" y1="27838" x2="10421" y2="27838"/>
                        <a14:backgroundMark x1="10421" y1="27948" x2="10421" y2="27948"/>
                        <a14:backgroundMark x1="10421" y1="27838" x2="10421" y2="27838"/>
                        <a14:backgroundMark x1="85920" y1="30131" x2="85920" y2="30131"/>
                        <a14:backgroundMark x1="85588" y1="29913" x2="85033" y2="28821"/>
                        <a14:backgroundMark x1="38137" y1="39738" x2="37472" y2="37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2307" y="1616154"/>
            <a:ext cx="1470592" cy="149341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182B5DE2-6BDA-1D32-3F1C-51A307111665}"/>
              </a:ext>
            </a:extLst>
          </p:cNvPr>
          <p:cNvSpPr txBox="1"/>
          <p:nvPr/>
        </p:nvSpPr>
        <p:spPr>
          <a:xfrm>
            <a:off x="11446801" y="2843737"/>
            <a:ext cx="1219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Protratar</a:t>
            </a:r>
          </a:p>
        </p:txBody>
      </p:sp>
    </p:spTree>
    <p:extLst>
      <p:ext uri="{BB962C8B-B14F-4D97-AF65-F5344CB8AC3E}">
        <p14:creationId xmlns:p14="http://schemas.microsoft.com/office/powerpoint/2010/main" val="2046170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de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4FCD6B-C6E6-686E-E345-6F949616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11" y="683234"/>
            <a:ext cx="9417627" cy="56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0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Mananciais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3D2EE69-07D2-0850-E40A-C7C33C2DC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127" y="680882"/>
            <a:ext cx="7818128" cy="57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0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Protratar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939893-2253-FB42-32A4-98EC3E8D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78" y="683234"/>
            <a:ext cx="7720554" cy="566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11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970F1B-FC2D-A749-304E-16BC4459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275" y="683234"/>
            <a:ext cx="8919699" cy="56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Seminários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internacionais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487C29-9A5F-46C2-9417-98EC11824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68" y="683234"/>
            <a:ext cx="9114676" cy="55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3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42E6625-7247-777C-9439-E3D06A7CC08B}"/>
              </a:ext>
            </a:extLst>
          </p:cNvPr>
          <p:cNvSpPr/>
          <p:nvPr/>
        </p:nvSpPr>
        <p:spPr>
          <a:xfrm>
            <a:off x="-12554" y="4017067"/>
            <a:ext cx="12934804" cy="3281438"/>
          </a:xfrm>
          <a:prstGeom prst="rect">
            <a:avLst/>
          </a:prstGeom>
          <a:solidFill>
            <a:srgbClr val="01A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9149"/>
            <a:endParaRPr lang="pt-BR" sz="1908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A74096-889B-0D6E-751A-8CE76DC8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0821" y="1302070"/>
            <a:ext cx="6360410" cy="566687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01DFF4A-27F3-8A67-4C36-A20544D1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606" y="1183632"/>
            <a:ext cx="5941203" cy="56668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6A756D-3E1A-2BFA-8503-D65F85EA18B6}"/>
              </a:ext>
            </a:extLst>
          </p:cNvPr>
          <p:cNvSpPr txBox="1">
            <a:spLocks/>
          </p:cNvSpPr>
          <p:nvPr/>
        </p:nvSpPr>
        <p:spPr>
          <a:xfrm>
            <a:off x="223498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PAP ONLINE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8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978A2D1-58F0-4630-B5F2-A8457E448D7C}"/>
              </a:ext>
            </a:extLst>
          </p:cNvPr>
          <p:cNvSpPr txBox="1"/>
          <p:nvPr/>
        </p:nvSpPr>
        <p:spPr>
          <a:xfrm>
            <a:off x="1512225" y="1916835"/>
            <a:ext cx="9885246" cy="1853969"/>
          </a:xfrm>
          <a:prstGeom prst="rect">
            <a:avLst/>
          </a:prstGeom>
          <a:noFill/>
          <a:effectLst>
            <a:glow rad="101600">
              <a:schemeClr val="accent5">
                <a:lumMod val="40000"/>
                <a:lumOff val="6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969149"/>
            <a:r>
              <a:rPr lang="pt-BR" sz="3816" b="1" dirty="0">
                <a:solidFill>
                  <a:prstClr val="white"/>
                </a:solidFill>
                <a:latin typeface="Calibri"/>
              </a:rPr>
              <a:t>OBRIGADO!</a:t>
            </a:r>
          </a:p>
          <a:p>
            <a:pPr algn="ctr" defTabSz="969149"/>
            <a:r>
              <a:rPr lang="pt-BR" sz="3816" b="1" dirty="0">
                <a:solidFill>
                  <a:prstClr val="white"/>
                </a:solidFill>
                <a:latin typeface="Calibri"/>
              </a:rPr>
              <a:t>André Luís de Paula Marques </a:t>
            </a:r>
          </a:p>
          <a:p>
            <a:pPr algn="ctr" defTabSz="969149"/>
            <a:r>
              <a:rPr lang="pt-BR" sz="3816" b="1" dirty="0">
                <a:solidFill>
                  <a:prstClr val="white"/>
                </a:solidFill>
                <a:latin typeface="Calibri"/>
              </a:rPr>
              <a:t>Diretor Presidente - AGEVAP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42E6625-7247-777C-9439-E3D06A7CC08B}"/>
              </a:ext>
            </a:extLst>
          </p:cNvPr>
          <p:cNvSpPr/>
          <p:nvPr/>
        </p:nvSpPr>
        <p:spPr>
          <a:xfrm>
            <a:off x="-12554" y="4017067"/>
            <a:ext cx="12934804" cy="3281438"/>
          </a:xfrm>
          <a:prstGeom prst="rect">
            <a:avLst/>
          </a:prstGeom>
          <a:solidFill>
            <a:srgbClr val="01A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9149"/>
            <a:endParaRPr lang="pt-BR" sz="1908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8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Federal nº 9.433, de 08 de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janeiro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1997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C6FAABB-AB38-C707-4B39-DAFD797D7463}"/>
              </a:ext>
            </a:extLst>
          </p:cNvPr>
          <p:cNvSpPr txBox="1"/>
          <p:nvPr/>
        </p:nvSpPr>
        <p:spPr>
          <a:xfrm>
            <a:off x="914400" y="837111"/>
            <a:ext cx="11380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  <a:latin typeface="Calibri" pitchFamily="34" charset="0"/>
              </a:rPr>
              <a:t>Institui a Política Nacional de Recursos Hídricos, cria o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Sistema Nacional de Gerenciamento de Recursos Hídricos</a:t>
            </a:r>
            <a:r>
              <a:rPr lang="pt-BR" sz="2400" dirty="0">
                <a:solidFill>
                  <a:srgbClr val="000000"/>
                </a:solidFill>
                <a:latin typeface="Calibri" pitchFamily="34" charset="0"/>
              </a:rPr>
              <a:t>, regulamenta o inciso XIX do art. 21 da Constituição Federal, e altera o art. 1º da Lei nº 8.001, de 13 de março de 1990, que modificou a Lei nº 7.990, de 28 de dezembro de 1989.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A8E4BF-8949-CD9B-D1AF-EC11998BF06E}"/>
              </a:ext>
            </a:extLst>
          </p:cNvPr>
          <p:cNvSpPr txBox="1"/>
          <p:nvPr/>
        </p:nvSpPr>
        <p:spPr>
          <a:xfrm>
            <a:off x="914400" y="2450888"/>
            <a:ext cx="11380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Calibri" pitchFamily="34" charset="0"/>
              </a:rPr>
              <a:t>Artigo 21 - XIX </a:t>
            </a:r>
            <a:r>
              <a:rPr lang="pt-BR" sz="2400" dirty="0">
                <a:solidFill>
                  <a:srgbClr val="000000"/>
                </a:solidFill>
                <a:latin typeface="Calibri" pitchFamily="34" charset="0"/>
              </a:rPr>
              <a:t>- instituir sistema nacional de gerenciamento de recursos hídricos e definir critérios de outorga de direitos de seu uso; (Regulamento)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C522D7-FD75-9D10-5F34-3AA9DC7CB470}"/>
              </a:ext>
            </a:extLst>
          </p:cNvPr>
          <p:cNvSpPr/>
          <p:nvPr/>
        </p:nvSpPr>
        <p:spPr>
          <a:xfrm>
            <a:off x="0" y="3723588"/>
            <a:ext cx="12922249" cy="652959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  Lei Federal nº 10.881, 09 de junho de 2004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5192DDC-9430-5F52-F575-E50F696F338D}"/>
              </a:ext>
            </a:extLst>
          </p:cNvPr>
          <p:cNvSpPr txBox="1"/>
          <p:nvPr/>
        </p:nvSpPr>
        <p:spPr>
          <a:xfrm>
            <a:off x="989814" y="4520063"/>
            <a:ext cx="11455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  <a:latin typeface="Calibri" pitchFamily="34" charset="0"/>
              </a:rPr>
              <a:t>Dispõe sobre os contratos de gestão entre a Agência Nacional de Águas e entidades delegatárias das funções de Agências de Águas relativas à gestão de recursos hídricos de domínio da União e dá outras providências.</a:t>
            </a:r>
          </a:p>
        </p:txBody>
      </p:sp>
    </p:spTree>
    <p:extLst>
      <p:ext uri="{BB962C8B-B14F-4D97-AF65-F5344CB8AC3E}">
        <p14:creationId xmlns:p14="http://schemas.microsoft.com/office/powerpoint/2010/main" val="2582719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75327E9-CEE3-9C99-CFA1-0B0304090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685564"/>
              </p:ext>
            </p:extLst>
          </p:nvPr>
        </p:nvGraphicFramePr>
        <p:xfrm>
          <a:off x="2153708" y="762970"/>
          <a:ext cx="8614833" cy="5743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928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Funções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agência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7">
            <a:extLst>
              <a:ext uri="{FF2B5EF4-FFF2-40B4-BE49-F238E27FC236}">
                <a16:creationId xmlns:a16="http://schemas.microsoft.com/office/drawing/2014/main" id="{62DD2F1C-959C-71DE-546B-5299D82FB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78" y="2411545"/>
            <a:ext cx="11689236" cy="368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b="1" dirty="0">
                <a:solidFill>
                  <a:srgbClr val="002060"/>
                </a:solidFill>
                <a:latin typeface="Calibri" pitchFamily="34" charset="0"/>
              </a:rPr>
              <a:t>Compete às Agências de Água no âmbito de sua área de atuação:</a:t>
            </a:r>
            <a:r>
              <a:rPr lang="pt-BR" altLang="pt-BR" sz="2120" dirty="0">
                <a:solidFill>
                  <a:srgbClr val="00B0F0"/>
                </a:solidFill>
                <a:latin typeface="Calibri" pitchFamily="34" charset="0"/>
              </a:rPr>
              <a:t> </a:t>
            </a:r>
            <a:endParaRPr lang="pt-BR" altLang="pt-BR" sz="2120" dirty="0">
              <a:solidFill>
                <a:srgbClr val="404040"/>
              </a:solidFill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I  -  manter balanço atualizado da disponibilidade de recursos hídricos em sua área de atuação;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II - manter o cadastro de usuários de recursos hídricos;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III  -  efetuar, mediante delegação do outorgante, a cobrança pelo uso de recursos hídricos;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IV  -  analisar e emitir pareceres sobre os projetos e obras a  serem financiados com recursos gerados pela cobrança pelo uso de Recursos Hídricos e encaminhá-los à instituição financeira responsável pela administração desses recursos;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V -  acompanhar a administração financeira dos recursos arrecadados com a cobrança pelo uso de recursos hídricos em sua área de atuação;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VI - gerir o Sistema de Informações sobre Recursos Hídricos em sua área de atuação;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VII- celebrar convênios e contratar financiamentos e serviços para a execução de suas competências;  </a:t>
            </a:r>
          </a:p>
        </p:txBody>
      </p:sp>
      <p:sp>
        <p:nvSpPr>
          <p:cNvPr id="3" name="Retângulo 7">
            <a:extLst>
              <a:ext uri="{FF2B5EF4-FFF2-40B4-BE49-F238E27FC236}">
                <a16:creationId xmlns:a16="http://schemas.microsoft.com/office/drawing/2014/main" id="{2F3AD924-92C7-1A83-71C0-89304C066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36" y="565971"/>
            <a:ext cx="1167038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120" dirty="0">
              <a:solidFill>
                <a:srgbClr val="404040"/>
              </a:solidFill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A criação de uma Agência de Água é condicionada ao atendimento dos seguintes requisitos: </a:t>
            </a:r>
          </a:p>
          <a:p>
            <a:pPr marL="631825"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I - prévia existência do respectivo ou respectivos Comitês de Bacia Hidrográfica;</a:t>
            </a:r>
          </a:p>
          <a:p>
            <a:pPr marL="631825"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II  -  viabilidade financeira assegurada pela cobrança do uso dos recursos hídricos em sua área de atuação.</a:t>
            </a:r>
          </a:p>
        </p:txBody>
      </p:sp>
    </p:spTree>
    <p:extLst>
      <p:ext uri="{BB962C8B-B14F-4D97-AF65-F5344CB8AC3E}">
        <p14:creationId xmlns:p14="http://schemas.microsoft.com/office/powerpoint/2010/main" val="2449921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Agências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7">
            <a:extLst>
              <a:ext uri="{FF2B5EF4-FFF2-40B4-BE49-F238E27FC236}">
                <a16:creationId xmlns:a16="http://schemas.microsoft.com/office/drawing/2014/main" id="{A3505ED0-7CCF-DA27-E911-2FF141B59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31" y="984367"/>
            <a:ext cx="12146588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b="1" dirty="0">
                <a:solidFill>
                  <a:srgbClr val="002060"/>
                </a:solidFill>
                <a:latin typeface="Calibri" pitchFamily="34" charset="0"/>
              </a:rPr>
              <a:t>Compete às Agências de Água no âmbito de sua área de atuação: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120" dirty="0">
              <a:solidFill>
                <a:srgbClr val="404040"/>
              </a:solidFill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VIII  -  elaborar a sua proposta orçamentária e submetê-la à apreciação do respectivo ou respectivos Comitês de Bacia Hidrográfica;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IX -  promover os estudos necessários para a gestão dos recursos hídricos em sua área de atuação;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X  -  elaborar o Plano de Recursos Hídricos  para apreciação do respectivo Comitê de Bacia Hidrográfica;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XI - propor ao respectivo ou respectivos Comitês de Bacia Hidrográfica: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a) o enquadramento dos corpos de água nas classes de uso, para encaminhamento ao respectivo Conselho Nacional ou Conselhos Estaduais de Recursos Hídricos, de acordo com o domínio destes;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b) os valores a serem cobrados pelo uso de recursos hídricos;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c) o plano de aplicação dos recursos arrecadados com a cobrança pelo uso de recursos hídricos;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20" dirty="0">
                <a:solidFill>
                  <a:srgbClr val="404040"/>
                </a:solidFill>
                <a:latin typeface="Calibri" pitchFamily="34" charset="0"/>
              </a:rPr>
              <a:t>d) o rateio de custo das obras de uso múltiplo, de interesse comum ou coletivo.</a:t>
            </a:r>
          </a:p>
        </p:txBody>
      </p:sp>
    </p:spTree>
    <p:extLst>
      <p:ext uri="{BB962C8B-B14F-4D97-AF65-F5344CB8AC3E}">
        <p14:creationId xmlns:p14="http://schemas.microsoft.com/office/powerpoint/2010/main" val="3913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AGEVAP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Resende-RJ.jpg">
            <a:extLst>
              <a:ext uri="{FF2B5EF4-FFF2-40B4-BE49-F238E27FC236}">
                <a16:creationId xmlns:a16="http://schemas.microsoft.com/office/drawing/2014/main" id="{4A72F6C3-D694-93FB-2227-13DCAD88D5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6614"/>
          <a:stretch>
            <a:fillRect/>
          </a:stretch>
        </p:blipFill>
        <p:spPr>
          <a:xfrm>
            <a:off x="8587848" y="2396028"/>
            <a:ext cx="3857652" cy="309815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2427F13-0DDA-DB5B-6DB0-98DEC84A3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96" y="2343399"/>
            <a:ext cx="7145516" cy="146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30000"/>
              </a:lnSpc>
            </a:pPr>
            <a:r>
              <a:rPr lang="pt-BR" sz="2400" b="0" dirty="0">
                <a:solidFill>
                  <a:srgbClr val="033E88"/>
                </a:solidFill>
              </a:rPr>
              <a:t>Trata-se de uma associação de direito privado, com fins não econômicos, composta de Assembleia Geral, Conselho de Administração, Conselho Fiscal e Diretoria-Executiva.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033E88"/>
              </a:solidFill>
              <a:effectLst/>
              <a:uLnTx/>
              <a:uFillTx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126739F-A36B-D3DB-8751-812DEAB06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89" y="1103591"/>
            <a:ext cx="10803116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30000"/>
              </a:lnSpc>
            </a:pPr>
            <a:r>
              <a:rPr lang="pt-BR" sz="2400" b="0" dirty="0">
                <a:solidFill>
                  <a:srgbClr val="033E88"/>
                </a:solidFill>
              </a:rPr>
              <a:t>Criada em 20 de junho de 2002, a AGEVAP foi constituída para o exercício das funções de Secretaria Executiva e Agência de Bacia do CEIVAP.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033E88"/>
              </a:solidFill>
              <a:effectLst/>
              <a:uLnTx/>
              <a:uFillTx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C72D4FC-0E3C-9949-655F-51C17527C818}"/>
              </a:ext>
            </a:extLst>
          </p:cNvPr>
          <p:cNvSpPr/>
          <p:nvPr/>
        </p:nvSpPr>
        <p:spPr>
          <a:xfrm>
            <a:off x="1055803" y="4562024"/>
            <a:ext cx="7070102" cy="149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2400" b="0" dirty="0">
                <a:solidFill>
                  <a:srgbClr val="033E88"/>
                </a:solidFill>
              </a:rPr>
              <a:t>Atualmente a AGEVAP exerce as funções de Agência de Bacia e Secretaria Executiva </a:t>
            </a:r>
            <a:r>
              <a:rPr lang="pt-BR" sz="2400" b="0">
                <a:solidFill>
                  <a:srgbClr val="033E88"/>
                </a:solidFill>
              </a:rPr>
              <a:t>de 16 </a:t>
            </a:r>
            <a:r>
              <a:rPr lang="pt-BR" sz="2400" b="0" dirty="0">
                <a:solidFill>
                  <a:srgbClr val="033E88"/>
                </a:solidFill>
              </a:rPr>
              <a:t>Comitês de Bacias Hidrográficas. </a:t>
            </a:r>
          </a:p>
        </p:txBody>
      </p:sp>
    </p:spTree>
    <p:extLst>
      <p:ext uri="{BB962C8B-B14F-4D97-AF65-F5344CB8AC3E}">
        <p14:creationId xmlns:p14="http://schemas.microsoft.com/office/powerpoint/2010/main" val="1943630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98912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Agências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2719E6-DD2B-E992-8763-2BB17009E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260" y="943966"/>
            <a:ext cx="7060676" cy="537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23498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PIRH-PS –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1EE9164-FE78-41F2-97D0-FAE6C30B3EDE}"/>
              </a:ext>
            </a:extLst>
          </p:cNvPr>
          <p:cNvGrpSpPr/>
          <p:nvPr/>
        </p:nvGrpSpPr>
        <p:grpSpPr>
          <a:xfrm>
            <a:off x="7407926" y="3912591"/>
            <a:ext cx="4444037" cy="2510485"/>
            <a:chOff x="8352729" y="3903946"/>
            <a:chExt cx="4444037" cy="2510485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7887E76E-11FD-4704-AB6F-11298883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52729" y="3903946"/>
              <a:ext cx="4376179" cy="2510485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E8E0689D-FB35-47A8-9472-0E4B4C6DD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47195" y="4141511"/>
              <a:ext cx="1249571" cy="1219206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9F9CE2E9-3B7D-4635-9700-BF01EA442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9940"/>
            <a:stretch/>
          </p:blipFill>
          <p:spPr>
            <a:xfrm>
              <a:off x="8524925" y="4065934"/>
              <a:ext cx="1397288" cy="1475326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547E7C5-9363-4F3C-BE85-FFF3E28BA648}"/>
              </a:ext>
            </a:extLst>
          </p:cNvPr>
          <p:cNvGrpSpPr/>
          <p:nvPr/>
        </p:nvGrpSpPr>
        <p:grpSpPr>
          <a:xfrm>
            <a:off x="950666" y="1032969"/>
            <a:ext cx="4697857" cy="2521243"/>
            <a:chOff x="132020" y="1113339"/>
            <a:chExt cx="4697857" cy="2521242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0EE72455-1BB2-4F68-AC93-A99DFC7E7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020" y="1113339"/>
              <a:ext cx="4697857" cy="2521242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3B05512A-5784-4ED5-81B8-6F6F5EAF9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10163" y="1359796"/>
              <a:ext cx="1192435" cy="1182223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683DA149-D051-4F9C-A264-A3C896ED3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9581"/>
            <a:stretch/>
          </p:blipFill>
          <p:spPr>
            <a:xfrm>
              <a:off x="311285" y="1256644"/>
              <a:ext cx="1803462" cy="1285376"/>
            </a:xfrm>
            <a:prstGeom prst="rect">
              <a:avLst/>
            </a:prstGeom>
          </p:spPr>
        </p:pic>
      </p:grpSp>
      <p:grpSp>
        <p:nvGrpSpPr>
          <p:cNvPr id="1029" name="Agrupar 1028">
            <a:extLst>
              <a:ext uri="{FF2B5EF4-FFF2-40B4-BE49-F238E27FC236}">
                <a16:creationId xmlns:a16="http://schemas.microsoft.com/office/drawing/2014/main" id="{E5B17148-A2BC-4F06-B423-243A3C97EDA7}"/>
              </a:ext>
            </a:extLst>
          </p:cNvPr>
          <p:cNvGrpSpPr/>
          <p:nvPr/>
        </p:nvGrpSpPr>
        <p:grpSpPr>
          <a:xfrm>
            <a:off x="950666" y="3606662"/>
            <a:ext cx="4378495" cy="2792865"/>
            <a:chOff x="451382" y="3789427"/>
            <a:chExt cx="4378495" cy="2792865"/>
          </a:xfrm>
        </p:grpSpPr>
        <p:pic>
          <p:nvPicPr>
            <p:cNvPr id="1024" name="Imagem 1023">
              <a:extLst>
                <a:ext uri="{FF2B5EF4-FFF2-40B4-BE49-F238E27FC236}">
                  <a16:creationId xmlns:a16="http://schemas.microsoft.com/office/drawing/2014/main" id="{E7A78E99-D5FC-426D-A121-413E7345E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9240" y="3789427"/>
              <a:ext cx="4310637" cy="2492595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7EA059A9-62AF-4FE4-9E86-C2B5963F9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4010"/>
            <a:stretch/>
          </p:blipFill>
          <p:spPr>
            <a:xfrm>
              <a:off x="3072052" y="5459300"/>
              <a:ext cx="1595761" cy="1122992"/>
            </a:xfrm>
            <a:prstGeom prst="rect">
              <a:avLst/>
            </a:prstGeom>
          </p:spPr>
        </p:pic>
        <p:pic>
          <p:nvPicPr>
            <p:cNvPr id="1027" name="Imagem 1026">
              <a:extLst>
                <a:ext uri="{FF2B5EF4-FFF2-40B4-BE49-F238E27FC236}">
                  <a16:creationId xmlns:a16="http://schemas.microsoft.com/office/drawing/2014/main" id="{169AD605-D887-4A2E-B5BF-04B9E024E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382" y="4753421"/>
              <a:ext cx="1663365" cy="429769"/>
            </a:xfrm>
            <a:prstGeom prst="rect">
              <a:avLst/>
            </a:prstGeom>
          </p:spPr>
        </p:pic>
      </p:grpSp>
      <p:pic>
        <p:nvPicPr>
          <p:cNvPr id="23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625B880-DE02-40F7-981E-BB9B93A63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3DCBFEE2-50E3-47C1-AEB8-C04C004F4F25}"/>
              </a:ext>
            </a:extLst>
          </p:cNvPr>
          <p:cNvGrpSpPr/>
          <p:nvPr/>
        </p:nvGrpSpPr>
        <p:grpSpPr>
          <a:xfrm>
            <a:off x="7470057" y="912457"/>
            <a:ext cx="4319777" cy="2742885"/>
            <a:chOff x="8601529" y="884606"/>
            <a:chExt cx="4319777" cy="2742885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12B16349-5D1C-46F0-96DD-3F934D267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01529" y="969251"/>
              <a:ext cx="4319777" cy="2492594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4E7AB950-DDE6-4B25-A6F0-7F99610B9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1656" b="50000"/>
            <a:stretch/>
          </p:blipFill>
          <p:spPr>
            <a:xfrm>
              <a:off x="11385131" y="2519164"/>
              <a:ext cx="1394461" cy="658460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F53F2A89-BD76-4868-A7CA-DC3D295E9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459"/>
            <a:stretch/>
          </p:blipFill>
          <p:spPr>
            <a:xfrm>
              <a:off x="9465855" y="884606"/>
              <a:ext cx="2158245" cy="1140420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CECC081-EB63-4ED1-BF98-BD31D0CDC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2827"/>
            <a:stretch/>
          </p:blipFill>
          <p:spPr>
            <a:xfrm>
              <a:off x="10144179" y="2840614"/>
              <a:ext cx="2254507" cy="786877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6BBAC8AB-1BF5-258E-84A3-72AAF83EC490}"/>
              </a:ext>
            </a:extLst>
          </p:cNvPr>
          <p:cNvSpPr/>
          <p:nvPr/>
        </p:nvSpPr>
        <p:spPr>
          <a:xfrm>
            <a:off x="2951314" y="6551526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28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2892D7-64EF-4709-9B0B-1555DB3F3523}"/>
              </a:ext>
            </a:extLst>
          </p:cNvPr>
          <p:cNvSpPr txBox="1">
            <a:spLocks/>
          </p:cNvSpPr>
          <p:nvPr/>
        </p:nvSpPr>
        <p:spPr>
          <a:xfrm>
            <a:off x="223498" y="30275"/>
            <a:ext cx="12146588" cy="652959"/>
          </a:xfrm>
          <a:prstGeom prst="rect">
            <a:avLst/>
          </a:prstGeom>
        </p:spPr>
        <p:txBody>
          <a:bodyPr/>
          <a:lstStyle>
            <a:lvl1pPr algn="ctr" defTabSz="497662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PIRH-PS –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INTEGRAÇÃO</a:t>
            </a:r>
          </a:p>
        </p:txBody>
      </p:sp>
      <p:pic>
        <p:nvPicPr>
          <p:cNvPr id="5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903187AA-8629-4611-8F43-49092A665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12713" r="7072" b="14375"/>
          <a:stretch/>
        </p:blipFill>
        <p:spPr bwMode="auto">
          <a:xfrm>
            <a:off x="1818752" y="683233"/>
            <a:ext cx="8025639" cy="593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DAFF571-0C0E-40B0-A99F-66928CD15395}"/>
              </a:ext>
            </a:extLst>
          </p:cNvPr>
          <p:cNvSpPr txBox="1"/>
          <p:nvPr/>
        </p:nvSpPr>
        <p:spPr>
          <a:xfrm>
            <a:off x="9545621" y="732418"/>
            <a:ext cx="3166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PIRH-PS reconhece:</a:t>
            </a:r>
          </a:p>
          <a:p>
            <a:endParaRPr lang="pt-BR" sz="1800" b="1" dirty="0">
              <a:solidFill>
                <a:srgbClr val="37609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7E0716-80ED-413D-B204-0EAA163320C0}"/>
              </a:ext>
            </a:extLst>
          </p:cNvPr>
          <p:cNvSpPr txBox="1"/>
          <p:nvPr/>
        </p:nvSpPr>
        <p:spPr>
          <a:xfrm>
            <a:off x="9922553" y="4421349"/>
            <a:ext cx="2568785" cy="1077218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 integradas de curso prazo são objeto de detalhamento conjunto no MOP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9D70326-F119-4611-8949-79C388645424}"/>
              </a:ext>
            </a:extLst>
          </p:cNvPr>
          <p:cNvSpPr txBox="1"/>
          <p:nvPr/>
        </p:nvSpPr>
        <p:spPr>
          <a:xfrm>
            <a:off x="9922553" y="2388086"/>
            <a:ext cx="24124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393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CBH/PS</a:t>
            </a:r>
          </a:p>
          <a:p>
            <a:pPr algn="ctr"/>
            <a:r>
              <a:rPr lang="pt-BR" sz="1600" b="1" dirty="0">
                <a:solidFill>
                  <a:srgbClr val="393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PS1</a:t>
            </a:r>
          </a:p>
          <a:p>
            <a:pPr algn="ctr"/>
            <a:r>
              <a:rPr lang="pt-BR" sz="1600" b="1" dirty="0">
                <a:solidFill>
                  <a:srgbClr val="393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PS2</a:t>
            </a:r>
          </a:p>
          <a:p>
            <a:pPr algn="ctr"/>
            <a:r>
              <a:rPr lang="pt-BR" sz="1600" b="1" dirty="0">
                <a:solidFill>
                  <a:srgbClr val="393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MPS</a:t>
            </a:r>
          </a:p>
          <a:p>
            <a:pPr algn="ctr"/>
            <a:r>
              <a:rPr lang="pt-BR" sz="1600" b="1" dirty="0">
                <a:solidFill>
                  <a:srgbClr val="393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PIABANHA</a:t>
            </a:r>
          </a:p>
          <a:p>
            <a:pPr algn="ctr"/>
            <a:r>
              <a:rPr lang="pt-BR" sz="1600" b="1" dirty="0">
                <a:solidFill>
                  <a:srgbClr val="393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R2R</a:t>
            </a:r>
          </a:p>
          <a:p>
            <a:pPr algn="ctr"/>
            <a:r>
              <a:rPr lang="pt-BR" sz="1600" b="1" dirty="0">
                <a:solidFill>
                  <a:srgbClr val="393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BPSI</a:t>
            </a:r>
          </a:p>
        </p:txBody>
      </p:sp>
      <p:pic>
        <p:nvPicPr>
          <p:cNvPr id="12" name="Picture 2" descr="Integrar para agregar – A base para o sucesso - Ideia de Marketing">
            <a:extLst>
              <a:ext uri="{FF2B5EF4-FFF2-40B4-BE49-F238E27FC236}">
                <a16:creationId xmlns:a16="http://schemas.microsoft.com/office/drawing/2014/main" id="{2317EE6D-25BB-4691-B661-448E33842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985" r="7072" b="11085"/>
          <a:stretch/>
        </p:blipFill>
        <p:spPr bwMode="auto">
          <a:xfrm>
            <a:off x="8468232" y="6499076"/>
            <a:ext cx="816200" cy="6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D681EC6-9FBF-4436-9A96-D986BD47DBE3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96" y="1857982"/>
            <a:ext cx="2863787" cy="17272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F5DE8AD-9256-1BC5-A751-0A5AABCD37E8}"/>
              </a:ext>
            </a:extLst>
          </p:cNvPr>
          <p:cNvSpPr/>
          <p:nvPr/>
        </p:nvSpPr>
        <p:spPr>
          <a:xfrm>
            <a:off x="2951314" y="6542402"/>
            <a:ext cx="9970937" cy="71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D6F9CC6-2D3B-E707-B5DB-F2862579C6D0}"/>
              </a:ext>
            </a:extLst>
          </p:cNvPr>
          <p:cNvSpPr txBox="1"/>
          <p:nvPr/>
        </p:nvSpPr>
        <p:spPr>
          <a:xfrm>
            <a:off x="9654652" y="1086032"/>
            <a:ext cx="2948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(seis) Agendas Subagendas</a:t>
            </a:r>
          </a:p>
          <a:p>
            <a:pPr algn="ctr"/>
            <a:r>
              <a:rPr lang="pt-BR" sz="2000" dirty="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Programas, 94 Ações</a:t>
            </a:r>
          </a:p>
          <a:p>
            <a:pPr algn="ctr"/>
            <a:r>
              <a:rPr lang="pt-B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1690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16754</TotalTime>
  <Words>818</Words>
  <Application>Microsoft Office PowerPoint</Application>
  <PresentationFormat>Personalizar</PresentationFormat>
  <Paragraphs>97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 Theme</vt:lpstr>
      <vt:lpstr>Tema do Office</vt:lpstr>
      <vt:lpstr>AGEVAP Entidade Delegatária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Data ao Cubo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Altair Nobre</dc:creator>
  <cp:lastModifiedBy>André Luis de Marques</cp:lastModifiedBy>
  <cp:revision>934</cp:revision>
  <dcterms:created xsi:type="dcterms:W3CDTF">2018-03-15T15:20:55Z</dcterms:created>
  <dcterms:modified xsi:type="dcterms:W3CDTF">2024-03-18T12:03:37Z</dcterms:modified>
</cp:coreProperties>
</file>