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A3557-00E8-4A91-9240-5C7B004F9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0436D6-18CC-4BFE-8F6B-47F40A6A0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7A9F86-54AF-483B-89E2-82BBB218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7B10A3-17C9-4AD9-ABB6-8CCE46A3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F8B772-8BF7-4CD5-B5D1-AB9EDCE3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39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AF5BD-1CCB-4806-9AB4-220BE4A1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04A5AC-C1B1-4AC4-978A-E7BB2012A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BE8AD-D546-4633-9D22-8D94F08C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FC2C66-B13F-4073-8D1F-F6A826F1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07353-6B49-4483-85C6-613798C6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92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042132-A72A-4D0F-9935-1701928B3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6464D4-E846-4A3B-9E51-F8ADD4FB9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60807A-1E85-4045-9999-FF4DDD47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FE3D70-9B6E-40AF-9D14-C38EE396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F66C41-C004-427E-B03A-86160AA9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2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2CD20-ED61-4455-9812-430650AA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C1E3CD-0D67-40D1-9850-FAE8561F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608222-5CA2-41B4-B447-207BF934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960FF-A57B-408E-8E1E-17413859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DBBA7F-7BE3-4C66-B0B9-087AFCF5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1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83B00-60DB-4058-8D22-85F6484E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675408-6CDF-4424-98C2-2694A8DB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6282CC-0131-4AE9-A360-A86F939E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E7EDD1-1064-4FC4-90E8-06D367E7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1BB59E-D616-4EEA-A115-7103B5D4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43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3A559-7A41-4321-AB3C-63783B4A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24AD1-B6C5-4DE6-807F-740E3BBAE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D8A605-0652-4AD8-B103-639174B6F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8C9478-2A47-4DD7-ADB8-FA54A834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B729A5-B3B2-4DD8-97C7-76562A43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114B23-8883-46C4-8B85-C3F303E0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C7C9E-7C44-4ADB-BE44-5C553143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35B92D-1FD9-4CF1-B1C7-A7D01556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2DCCF9-49A3-408B-95F1-1246FAA81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13D094-37C4-4E09-BAB9-922198D29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034775-E4AF-4267-8FAC-E37542841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9AB4D9-231D-4DC1-9D28-CCD7CEA6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719BEF-A707-454B-AF67-E01E795F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444296C-A5E8-473A-8B36-B1B29A83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25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55671-8DCD-46A5-B2EC-2E9E8E96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EFE890-DFD5-4D7E-B901-2497D683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ACA23F-BE7B-42D0-B5A1-53639C55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311CF0-22A7-498B-A8D2-825990C6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22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3D7283-0E7F-4EAA-B2D6-C363A870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7C2C63-0728-4EBE-A043-0FD1948D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3C9BC4-F056-46A3-AE37-39585116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53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A6BC1-5C2D-4782-ACF3-527D2C02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1DB691-9215-4659-82AC-E761BF87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6CA19E-853E-429C-B0BF-0A0958CD6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236455-81A1-48D1-9675-B1E34F2E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AAC932-07C8-4865-ABC6-3177AEF9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296E41-971C-47C8-9ACB-A0A05759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51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CC8C7-4DE3-4238-8A8C-ECB724F9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FBCEB2A-1EDC-4E18-BD24-A7C395E69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19D80C-34EC-4D2E-BF50-E8D294EB6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BDC41E-AACD-4DF7-8B4F-032BA167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0A38FF-BB82-4C00-9F58-05E54D69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E8AE91-E53C-415F-B113-FA329543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45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FE9D6E-2C0D-4FDE-B946-BE2BC27B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2DF47C-8FA9-4196-B606-07EE655E2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C4056D-1E60-408B-B48D-2502123AA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6F79-A83B-4931-9F7A-898C8134D235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3AE9D-07D6-4CED-951C-3BDDB71B5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4BDC6F-B09E-4049-8857-5315A5160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EB32-1EAA-4279-A0CA-728E6744B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52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F1BD0-70D4-4921-9643-72D57A34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3C848F4-1E6B-4D87-B890-D2FF3D37E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537" cy="685800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2E9FD39-4D91-4D60-AF66-B3716CE25F86}"/>
              </a:ext>
            </a:extLst>
          </p:cNvPr>
          <p:cNvSpPr/>
          <p:nvPr/>
        </p:nvSpPr>
        <p:spPr>
          <a:xfrm>
            <a:off x="0" y="0"/>
            <a:ext cx="12192000" cy="14126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99766F-CEDA-46AB-B186-4B8090B29C07}"/>
              </a:ext>
            </a:extLst>
          </p:cNvPr>
          <p:cNvSpPr txBox="1"/>
          <p:nvPr/>
        </p:nvSpPr>
        <p:spPr>
          <a:xfrm>
            <a:off x="216049" y="222957"/>
            <a:ext cx="1175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Vigília da Primavera do rio Paraíba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A99229C-90E0-4F2F-9CE7-E638D36B06DB}"/>
              </a:ext>
            </a:extLst>
          </p:cNvPr>
          <p:cNvSpPr/>
          <p:nvPr/>
        </p:nvSpPr>
        <p:spPr>
          <a:xfrm>
            <a:off x="-3463" y="6132353"/>
            <a:ext cx="12192000" cy="72564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6C82570-992C-4FDC-B94F-F6874ACD677D}"/>
              </a:ext>
            </a:extLst>
          </p:cNvPr>
          <p:cNvSpPr txBox="1"/>
          <p:nvPr/>
        </p:nvSpPr>
        <p:spPr>
          <a:xfrm>
            <a:off x="3848604" y="913504"/>
            <a:ext cx="448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21 a 24 de setembro de 2021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4D711FBF-2676-4601-9FE1-1A678AFF83E5}"/>
              </a:ext>
            </a:extLst>
          </p:cNvPr>
          <p:cNvGrpSpPr/>
          <p:nvPr/>
        </p:nvGrpSpPr>
        <p:grpSpPr>
          <a:xfrm>
            <a:off x="255986" y="6091123"/>
            <a:ext cx="11680023" cy="778926"/>
            <a:chOff x="255986" y="6091123"/>
            <a:chExt cx="11680023" cy="778926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04F8D9A-7A40-4BB2-8F5B-7CF06A1D3A4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169" y="6166896"/>
              <a:ext cx="677543" cy="651958"/>
            </a:xfrm>
            <a:prstGeom prst="rect">
              <a:avLst/>
            </a:prstGeom>
            <a:noFill/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96B5C77-0BF4-4FDE-8F12-3AEAE4DF913E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702" y="6180008"/>
              <a:ext cx="594352" cy="651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8830B5D-6719-431E-9507-3666EA3F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172" y="6162178"/>
              <a:ext cx="933210" cy="661394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7CED53BD-3151-4CA1-9FB6-985A4B6FF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976" y="6161886"/>
              <a:ext cx="933210" cy="65195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F7BE2252-2822-45C3-ABDA-D345376B2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368" y="6187998"/>
              <a:ext cx="1286443" cy="661394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58FF11E2-A30E-4444-9B85-CD5AD3B1C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797" y="6162178"/>
              <a:ext cx="693146" cy="691052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8A4013A2-EB07-48E1-93D1-8204911CC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13698" y="6155140"/>
              <a:ext cx="754292" cy="694456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9ACDE3EF-0B01-4D0F-A034-6A3411070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929" y="6212029"/>
              <a:ext cx="1242080" cy="601814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0D109692-3D46-4E2E-AFCE-DBC566A33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86" y="6091123"/>
              <a:ext cx="1167730" cy="778926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8793B111-7006-4C5B-82C9-FC728F99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040" y="6161886"/>
              <a:ext cx="1094143" cy="653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644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D7E09082-CD14-4D1A-9F89-44678A5762A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72163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2B345133-4F87-44D2-B200-9A3634143EF3}"/>
              </a:ext>
            </a:extLst>
          </p:cNvPr>
          <p:cNvSpPr txBox="1">
            <a:spLocks/>
          </p:cNvSpPr>
          <p:nvPr/>
        </p:nvSpPr>
        <p:spPr>
          <a:xfrm>
            <a:off x="5872163" y="0"/>
            <a:ext cx="631983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A13580-5BE2-40F3-AF70-F9FB63D0156F}"/>
              </a:ext>
            </a:extLst>
          </p:cNvPr>
          <p:cNvSpPr txBox="1"/>
          <p:nvPr/>
        </p:nvSpPr>
        <p:spPr>
          <a:xfrm>
            <a:off x="677412" y="367908"/>
            <a:ext cx="481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 21 - Comemorações ao Dia da Árvore, nos Municípios.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A414E3-F3B2-4B86-90B0-F59CD99A28DA}"/>
              </a:ext>
            </a:extLst>
          </p:cNvPr>
          <p:cNvSpPr txBox="1"/>
          <p:nvPr/>
        </p:nvSpPr>
        <p:spPr>
          <a:xfrm>
            <a:off x="6627303" y="336957"/>
            <a:ext cx="4985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 22 - </a:t>
            </a:r>
            <a:r>
              <a:rPr lang="pt-B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Comemoração ao Dia do Rio Paraíba do Sul e Início da Primavera.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36E167-EECF-4BB6-8F11-B728C802D563}"/>
              </a:ext>
            </a:extLst>
          </p:cNvPr>
          <p:cNvSpPr txBox="1"/>
          <p:nvPr/>
        </p:nvSpPr>
        <p:spPr>
          <a:xfrm>
            <a:off x="427839" y="1027906"/>
            <a:ext cx="481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Realizações de manhã e tarde com projeções na LIVE do dia 24 de setembro.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F0B44C-829B-4EE5-A05D-265392A88038}"/>
              </a:ext>
            </a:extLst>
          </p:cNvPr>
          <p:cNvSpPr txBox="1"/>
          <p:nvPr/>
        </p:nvSpPr>
        <p:spPr>
          <a:xfrm>
            <a:off x="6096000" y="1027906"/>
            <a:ext cx="5517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09h Abertura: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Rui Brasil - Coordenadoria de Recursos Hídricos da Secretaria de Infraestrutura e Meio Ambiente SP (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CRHi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Flavio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Hadler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Tröger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– Superintendente de Planejamento em Recursos Hídricos - ANA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Renato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Traballi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Veneziani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– Presidente CBH-PS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Maria Eduarda San Martin – Vice Presidente CBH-PS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Marcia Eliza da Silva – Secretária Executiva CBH-PS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Ricardo Rodrigues Jacob – Secretário do CEIVAP</a:t>
            </a:r>
          </a:p>
          <a:p>
            <a:pPr lvl="1"/>
            <a:br>
              <a:rPr lang="pt-BR" sz="1000" dirty="0"/>
            </a:br>
            <a:r>
              <a:rPr lang="pt-BR" sz="1000" dirty="0"/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B933FE-3F06-4C27-84C3-9D46D90D1194}"/>
              </a:ext>
            </a:extLst>
          </p:cNvPr>
          <p:cNvSpPr txBox="1"/>
          <p:nvPr/>
        </p:nvSpPr>
        <p:spPr>
          <a:xfrm>
            <a:off x="6096000" y="2357306"/>
            <a:ext cx="55171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 </a:t>
            </a:r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10h</a:t>
            </a:r>
          </a:p>
          <a:p>
            <a:pPr marL="628650" lvl="1" indent="-171450">
              <a:buFontTx/>
              <a:buChar char="-"/>
            </a:pP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Rachael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Tajber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Cemaden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Educação: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Palestra: Água [D+ ou D-] = Desastre?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11h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Luz Adriana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Cuartas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– Pesquisadora em Hidrologia -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Cemaden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Palestra: Panorama da Atual Crise Hídrica</a:t>
            </a: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12h         - Intervalo </a:t>
            </a:r>
            <a:endParaRPr lang="pt-BR" sz="1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14h 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Mariana Gutierres Arteiro da Paz – Pesquisadora bolsista de DTI-A do LADIS/DIIVA/INPE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Palestra: O Marco Legal do Saneamento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15h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Sandro Magro – Geógrafo e Coordenador dos trabalhos de Revisão do Plano de Bacias da UGHRI 02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Palestra: Estado da Arte da Revisão do Plano de Bacias da UGHRI 02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16h 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Roberto Resende – Engenheiro Agrônomo – Diretor da Iniciativa Verde</a:t>
            </a: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Palestra: Plano de Restauração Florestal da UGHRI 02 Paraíba do Sul</a:t>
            </a: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 17h     - Término</a:t>
            </a:r>
          </a:p>
          <a:p>
            <a:pPr lvl="1"/>
            <a:endParaRPr lang="pt-BR" sz="1000" dirty="0"/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7533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F82ABC2-7D71-45BD-8A24-F9F63103B106}"/>
              </a:ext>
            </a:extLst>
          </p:cNvPr>
          <p:cNvSpPr txBox="1"/>
          <p:nvPr/>
        </p:nvSpPr>
        <p:spPr>
          <a:xfrm>
            <a:off x="8017079" y="336958"/>
            <a:ext cx="223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Dia 23/09/2021</a:t>
            </a:r>
          </a:p>
          <a:p>
            <a:pPr algn="ctr"/>
            <a:endParaRPr lang="pt-BR" dirty="0"/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A3B2B513-39E5-4ECF-9030-93662368F158}"/>
              </a:ext>
            </a:extLst>
          </p:cNvPr>
          <p:cNvSpPr txBox="1">
            <a:spLocks/>
          </p:cNvSpPr>
          <p:nvPr/>
        </p:nvSpPr>
        <p:spPr>
          <a:xfrm>
            <a:off x="5872291" y="0"/>
            <a:ext cx="63197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EA496BD-6B6A-4D77-BB68-F76721CA3275}"/>
              </a:ext>
            </a:extLst>
          </p:cNvPr>
          <p:cNvSpPr txBox="1"/>
          <p:nvPr/>
        </p:nvSpPr>
        <p:spPr>
          <a:xfrm>
            <a:off x="6930704" y="393178"/>
            <a:ext cx="441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 24 - </a:t>
            </a:r>
            <a:r>
              <a:rPr lang="pt-BR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Expedição Ambiental a Nascente do Rio Paraíba do Sul.</a:t>
            </a:r>
            <a:endParaRPr lang="pt-BR" sz="1200" dirty="0"/>
          </a:p>
        </p:txBody>
      </p:sp>
      <p:sp>
        <p:nvSpPr>
          <p:cNvPr id="20" name="Espaço Reservado para Conteúdo 3">
            <a:extLst>
              <a:ext uri="{FF2B5EF4-FFF2-40B4-BE49-F238E27FC236}">
                <a16:creationId xmlns:a16="http://schemas.microsoft.com/office/drawing/2014/main" id="{92190A5F-1FC7-47FE-8452-30A147BF9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872291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D447448-66D0-4966-83DD-282D0AA058B2}"/>
              </a:ext>
            </a:extLst>
          </p:cNvPr>
          <p:cNvSpPr txBox="1"/>
          <p:nvPr/>
        </p:nvSpPr>
        <p:spPr>
          <a:xfrm>
            <a:off x="848687" y="336958"/>
            <a:ext cx="4412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 23 - Comemorações ao Dia da Árvore, nos Municípios.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12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959B579-87C8-4448-9038-5B3419F108DA}"/>
              </a:ext>
            </a:extLst>
          </p:cNvPr>
          <p:cNvSpPr txBox="1"/>
          <p:nvPr/>
        </p:nvSpPr>
        <p:spPr>
          <a:xfrm>
            <a:off x="190150" y="619793"/>
            <a:ext cx="5729681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09h Abertura.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Recepção: Prefeito e Secretário Cultura Turismo e Patrimônio Histórico de Areias.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- Apresentação: Zé do Paraíba em Expedição Ambiental à Nascente Pedagógica.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09h30</a:t>
            </a: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Apresentação do PROMEAA - Projeto de Mobilização e Educação Ambiental de Areias;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- Processo para Criação do Parque Municipal - Nascente do Rio Paraíba do Sul e; 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- Criação da Reserva Particular do Patrimônio Natural - Nascente do Rio Paraíba do Sul; 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10h30</a:t>
            </a: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- Apresentações do projeto Caminho das Águas Nascentes do Paraíba.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  - Apresentação dos Municípios: Patrimônios Hídricos da Cabeceira do Rio Paraíba do Sul. 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11h30</a:t>
            </a: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- Apresentação de Programas e Recursos disponíveis para região Cabeceira 1,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previstos nos Planos de Bacias dos Comitês de Bacias: Estadual e Federal. 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                    </a:t>
            </a: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Representantes do CBH-PS - CEIVAP - AGEVAP </a:t>
            </a:r>
            <a:endParaRPr lang="pt-BR" sz="1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12h30   </a:t>
            </a: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Intervalo 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14h00   </a:t>
            </a: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Diálogo dos Municípios da Bacia Hidrográfica do Rio Paraitinga e Paraibuna.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  -  Representantes dos municípios de Areias, Cachoeira Paulista, Cunha, Natividade da    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 Serra, Paraibuna, Redenção da Serra, São </a:t>
            </a:r>
            <a:r>
              <a:rPr lang="pt-BR" sz="1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Luis</a:t>
            </a: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Paraitinga e </a:t>
            </a:r>
            <a:r>
              <a:rPr lang="pt-BR" sz="1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Silveiras</a:t>
            </a: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Pauta: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 a) Instituição do Dia da Nascente do Paraíba - Câmara Federal e Senado. 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 b) Criação da Frente Parlamentar Cabeceira do Paraíba - Assembleia Legislativa / SP.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 c) Propostas para planejamento: “Plano de Ações Intermunicipais Pró Desenvolvimento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  Sustentável dos Municípios da Bacia Hidrográfica do Rio Paraitinga e Rio Paraibuna”.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d) Organização para participar do III Encontro Regional de Turismo - 7 de novembro.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16h30 - Término.</a:t>
            </a:r>
            <a:endParaRPr lang="pt-B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939760-0841-45A1-9F8A-C36D5B7E52D9}"/>
              </a:ext>
            </a:extLst>
          </p:cNvPr>
          <p:cNvSpPr txBox="1"/>
          <p:nvPr/>
        </p:nvSpPr>
        <p:spPr>
          <a:xfrm>
            <a:off x="6483286" y="1248021"/>
            <a:ext cx="53745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08h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628650" lvl="1" indent="-171450">
              <a:buFontTx/>
              <a:buChar char="-"/>
            </a:pPr>
            <a:r>
              <a:rPr lang="pt-BR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</a:rPr>
              <a:t>Concentração em frente à Casa da Cultura de Areias.</a:t>
            </a:r>
          </a:p>
          <a:p>
            <a:pPr marL="628650" lvl="1" indent="-171450">
              <a:buFontTx/>
              <a:buChar char="-"/>
            </a:pPr>
            <a:endParaRPr lang="pt-BR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09h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628650" lvl="1" indent="-171450">
              <a:buFontTx/>
              <a:buChar char="-"/>
            </a:pPr>
            <a:r>
              <a:rPr lang="pt-BR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Saída da Expedição para a Nascente do Rio Paraíba do Sul.</a:t>
            </a:r>
          </a:p>
          <a:p>
            <a:pPr marL="0" indent="0">
              <a:buNone/>
            </a:pPr>
            <a:endParaRPr lang="pt-BR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17h00</a:t>
            </a:r>
            <a:r>
              <a:rPr lang="pt-BR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628650" lvl="1" indent="-171450">
              <a:buFontTx/>
              <a:buChar char="-"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Hour, com Amigos do Zé do Paraíba, no Deck Beira Rio:</a:t>
            </a:r>
          </a:p>
          <a:p>
            <a:pPr marL="628650" lvl="1" indent="-171450">
              <a:buFontTx/>
              <a:buChar char="-"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  LIVE - Roda de Violeiros, Cantores e Contadores de Histórias,</a:t>
            </a:r>
          </a:p>
          <a:p>
            <a:pPr marL="628650" lvl="1" indent="-171450">
              <a:buFontTx/>
              <a:buChar char="-"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Tx/>
              <a:buChar char="-"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 Vídeos comemorações da Primavera nos municípios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7405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6168</TotalTime>
  <Words>789</Words>
  <Application>Microsoft Office PowerPoint</Application>
  <PresentationFormat>Widescreen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Brendon Matheus Andrade Carvalho</dc:creator>
  <cp:lastModifiedBy>Brendon Matheus Andrade Carvalho</cp:lastModifiedBy>
  <cp:revision>29</cp:revision>
  <dcterms:created xsi:type="dcterms:W3CDTF">2021-09-10T12:37:56Z</dcterms:created>
  <dcterms:modified xsi:type="dcterms:W3CDTF">2021-09-15T17:53:30Z</dcterms:modified>
</cp:coreProperties>
</file>